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comments/comment1.xml" ContentType="application/vnd.openxmlformats-officedocument.presentationml.comments+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media/image1.jpeg" ContentType="image/jpeg"/>
  <Override PartName="/ppt/media/image2.jpeg" ContentType="image/jpeg"/>
  <Override PartName="/ppt/theme/theme2.xml" ContentType="application/vnd.openxmlformats-officedocument.theme+xml"/>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3"/>
    <p:sldId id="261" r:id="rId14"/>
    <p:sldId id="262" r:id="rId15"/>
    <p:sldId id="263" r:id="rId16"/>
    <p:sldId id="264" r:id="rId17"/>
    <p:sldId id="265" r:id="rId18"/>
    <p:sldId id="266" r:id="rId19"/>
    <p:sldId id="267" r:id="rId20"/>
    <p:sldId id="268" r:id="rId21"/>
    <p:sldId id="269" r:id="rId22"/>
    <p:sldId id="270" r:id="rId23"/>
    <p:sldId id="271" r:id="rId24"/>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mAuthor id="0" name="Marina Kogay" initials="MK" lastIdx="1" clrIdx="0"/>
</p:cmAuthorLst>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b="def" i="def"/>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b="def" i="def"/>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b="def" i="def"/>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comments" Target="comments/comment1.xml"/><Relationship Id="rId13" Type="http://schemas.openxmlformats.org/officeDocument/2006/relationships/slide" Target="slides/slide5.xml"/><Relationship Id="rId14" Type="http://schemas.openxmlformats.org/officeDocument/2006/relationships/slide" Target="slides/slide6.xml"/><Relationship Id="rId15" Type="http://schemas.openxmlformats.org/officeDocument/2006/relationships/slide" Target="slides/slide7.xml"/><Relationship Id="rId16" Type="http://schemas.openxmlformats.org/officeDocument/2006/relationships/slide" Target="slides/slide8.xml"/><Relationship Id="rId17" Type="http://schemas.openxmlformats.org/officeDocument/2006/relationships/slide" Target="slides/slide9.xml"/><Relationship Id="rId18" Type="http://schemas.openxmlformats.org/officeDocument/2006/relationships/slide" Target="slides/slide10.xml"/><Relationship Id="rId19" Type="http://schemas.openxmlformats.org/officeDocument/2006/relationships/slide" Target="slides/slide11.xml"/><Relationship Id="rId20" Type="http://schemas.openxmlformats.org/officeDocument/2006/relationships/slide" Target="slides/slide12.xml"/><Relationship Id="rId21" Type="http://schemas.openxmlformats.org/officeDocument/2006/relationships/slide" Target="slides/slide13.xml"/><Relationship Id="rId22" Type="http://schemas.openxmlformats.org/officeDocument/2006/relationships/slide" Target="slides/slide14.xml"/><Relationship Id="rId23" Type="http://schemas.openxmlformats.org/officeDocument/2006/relationships/slide" Target="slides/slide15.xml"/><Relationship Id="rId24" Type="http://schemas.openxmlformats.org/officeDocument/2006/relationships/slide" Target="slides/slide16.xml"/></Relationships>

</file>

<file path=ppt/comments/comment1.xml><?xml version="1.0" encoding="utf-8"?>
<p:cm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m authorId="0" dt="2019-06-01T22:46:24.040" idx="1">
    <p:pos x="1090" y="4716"/>
    <p:text/>
    <p:extLst>
      <p:ext uri="{C676402C-5697-4E1C-873F-D02D1690AC5C}">
        <p15:threadingInfo xmlns:p15="http://schemas.microsoft.com/office/powerpoint/2012/main" timeZoneBias="-180"/>
      </p:ext>
    </p:extLst>
  </p:cm>
</p:cmLst>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88" name="Shape 188"/>
          <p:cNvSpPr/>
          <p:nvPr>
            <p:ph type="sldImg"/>
          </p:nvPr>
        </p:nvSpPr>
        <p:spPr>
          <a:xfrm>
            <a:off x="1143000" y="685800"/>
            <a:ext cx="4572000" cy="3429000"/>
          </a:xfrm>
          <a:prstGeom prst="rect">
            <a:avLst/>
          </a:prstGeom>
        </p:spPr>
        <p:txBody>
          <a:bodyPr/>
          <a:lstStyle/>
          <a:p>
            <a:pPr/>
          </a:p>
        </p:txBody>
      </p:sp>
      <p:sp>
        <p:nvSpPr>
          <p:cNvPr id="189" name="Shape 18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Заголовок и подзаголовок">
    <p:spTree>
      <p:nvGrpSpPr>
        <p:cNvPr id="1" name=""/>
        <p:cNvGrpSpPr/>
        <p:nvPr/>
      </p:nvGrpSpPr>
      <p:grpSpPr>
        <a:xfrm>
          <a:off x="0" y="0"/>
          <a:ext cx="0" cy="0"/>
          <a:chOff x="0" y="0"/>
          <a:chExt cx="0" cy="0"/>
        </a:xfrm>
      </p:grpSpPr>
      <p:sp>
        <p:nvSpPr>
          <p:cNvPr id="11" name="Текст заголовка"/>
          <p:cNvSpPr txBox="1"/>
          <p:nvPr>
            <p:ph type="title"/>
          </p:nvPr>
        </p:nvSpPr>
        <p:spPr>
          <a:xfrm>
            <a:off x="1270000" y="1638300"/>
            <a:ext cx="10464800" cy="3302000"/>
          </a:xfrm>
          <a:prstGeom prst="rect">
            <a:avLst/>
          </a:prstGeom>
        </p:spPr>
        <p:txBody>
          <a:bodyPr anchor="b"/>
          <a:lstStyle/>
          <a:p>
            <a:pPr/>
            <a:r>
              <a:t>Текст заголовка</a:t>
            </a:r>
          </a:p>
        </p:txBody>
      </p:sp>
      <p:sp>
        <p:nvSpPr>
          <p:cNvPr id="12" name="Уровень текста 1…"/>
          <p:cNvSpPr txBox="1"/>
          <p:nvPr>
            <p:ph type="body" sz="quarter" idx="1"/>
          </p:nvPr>
        </p:nvSpPr>
        <p:spPr>
          <a:xfrm>
            <a:off x="1270000" y="5041900"/>
            <a:ext cx="10464800" cy="1130300"/>
          </a:xfrm>
          <a:prstGeom prst="rect">
            <a:avLst/>
          </a:prstGeom>
        </p:spPr>
        <p:txBody>
          <a:bodyPr anchor="t"/>
          <a:lstStyle>
            <a:lvl1pPr marL="0" indent="0" algn="ctr">
              <a:spcBef>
                <a:spcPts val="0"/>
              </a:spcBef>
              <a:buSzTx/>
              <a:buNone/>
              <a:defRPr sz="3700">
                <a:solidFill>
                  <a:srgbClr val="000000"/>
                </a:solidFill>
                <a:latin typeface="Helvetica Neue"/>
                <a:ea typeface="Helvetica Neue"/>
                <a:cs typeface="Helvetica Neue"/>
                <a:sym typeface="Helvetica Neue"/>
              </a:defRPr>
            </a:lvl1pPr>
            <a:lvl2pPr marL="0" indent="0" algn="ctr">
              <a:spcBef>
                <a:spcPts val="0"/>
              </a:spcBef>
              <a:buSzTx/>
              <a:buNone/>
              <a:defRPr sz="3700">
                <a:solidFill>
                  <a:srgbClr val="000000"/>
                </a:solidFill>
                <a:latin typeface="Helvetica Neue"/>
                <a:ea typeface="Helvetica Neue"/>
                <a:cs typeface="Helvetica Neue"/>
                <a:sym typeface="Helvetica Neue"/>
              </a:defRPr>
            </a:lvl2pPr>
            <a:lvl3pPr marL="0" indent="0" algn="ctr">
              <a:spcBef>
                <a:spcPts val="0"/>
              </a:spcBef>
              <a:buSzTx/>
              <a:buNone/>
              <a:defRPr sz="3700">
                <a:solidFill>
                  <a:srgbClr val="000000"/>
                </a:solidFill>
                <a:latin typeface="Helvetica Neue"/>
                <a:ea typeface="Helvetica Neue"/>
                <a:cs typeface="Helvetica Neue"/>
                <a:sym typeface="Helvetica Neue"/>
              </a:defRPr>
            </a:lvl3pPr>
            <a:lvl4pPr marL="0" indent="0" algn="ctr">
              <a:spcBef>
                <a:spcPts val="0"/>
              </a:spcBef>
              <a:buSzTx/>
              <a:buNone/>
              <a:defRPr sz="3700">
                <a:solidFill>
                  <a:srgbClr val="000000"/>
                </a:solidFill>
                <a:latin typeface="Helvetica Neue"/>
                <a:ea typeface="Helvetica Neue"/>
                <a:cs typeface="Helvetica Neue"/>
                <a:sym typeface="Helvetica Neue"/>
              </a:defRPr>
            </a:lvl4pPr>
            <a:lvl5pPr marL="0" indent="0" algn="ctr">
              <a:spcBef>
                <a:spcPts val="0"/>
              </a:spcBef>
              <a:buSzTx/>
              <a:buNone/>
              <a:defRPr sz="3700">
                <a:solidFill>
                  <a:srgbClr val="000000"/>
                </a:solidFill>
                <a:latin typeface="Helvetica Neue"/>
                <a:ea typeface="Helvetica Neue"/>
                <a:cs typeface="Helvetica Neue"/>
                <a:sym typeface="Helvetica Neue"/>
              </a:defRPr>
            </a:lvl5pPr>
          </a:lstStyle>
          <a:p>
            <a:pPr/>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3" name="Номер слайда"/>
          <p:cNvSpPr txBox="1"/>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Цитата">
    <p:spTree>
      <p:nvGrpSpPr>
        <p:cNvPr id="1" name=""/>
        <p:cNvGrpSpPr/>
        <p:nvPr/>
      </p:nvGrpSpPr>
      <p:grpSpPr>
        <a:xfrm>
          <a:off x="0" y="0"/>
          <a:ext cx="0" cy="0"/>
          <a:chOff x="0" y="0"/>
          <a:chExt cx="0" cy="0"/>
        </a:xfrm>
      </p:grpSpPr>
      <p:sp>
        <p:nvSpPr>
          <p:cNvPr id="93" name="— Иван Арсентьев"/>
          <p:cNvSpPr txBox="1"/>
          <p:nvPr>
            <p:ph type="body" sz="quarter" idx="13"/>
          </p:nvPr>
        </p:nvSpPr>
        <p:spPr>
          <a:xfrm>
            <a:off x="1270000" y="6362700"/>
            <a:ext cx="10464800" cy="461366"/>
          </a:xfrm>
          <a:prstGeom prst="rect">
            <a:avLst/>
          </a:prstGeom>
        </p:spPr>
        <p:txBody>
          <a:bodyPr anchor="t">
            <a:spAutoFit/>
          </a:bodyPr>
          <a:lstStyle>
            <a:lvl1pPr marL="0" indent="0" algn="ctr">
              <a:spcBef>
                <a:spcPts val="0"/>
              </a:spcBef>
              <a:buSzTx/>
              <a:buNone/>
              <a:defRPr i="1" sz="2400">
                <a:solidFill>
                  <a:srgbClr val="000000"/>
                </a:solidFill>
                <a:latin typeface="Helvetica Neue"/>
                <a:ea typeface="Helvetica Neue"/>
                <a:cs typeface="Helvetica Neue"/>
                <a:sym typeface="Helvetica Neue"/>
              </a:defRPr>
            </a:lvl1pPr>
          </a:lstStyle>
          <a:p>
            <a:pPr/>
            <a:r>
              <a:t>— Иван Арсентьев</a:t>
            </a:r>
          </a:p>
        </p:txBody>
      </p:sp>
      <p:sp>
        <p:nvSpPr>
          <p:cNvPr id="94" name="«Введите цитату здесь»."/>
          <p:cNvSpPr txBox="1"/>
          <p:nvPr>
            <p:ph type="body" sz="quarter" idx="14"/>
          </p:nvPr>
        </p:nvSpPr>
        <p:spPr>
          <a:xfrm>
            <a:off x="1270000" y="4267111"/>
            <a:ext cx="10464800" cy="609778"/>
          </a:xfrm>
          <a:prstGeom prst="rect">
            <a:avLst/>
          </a:prstGeom>
        </p:spPr>
        <p:txBody>
          <a:bodyPr>
            <a:spAutoFit/>
          </a:bodyPr>
          <a:lstStyle>
            <a:lvl1pPr marL="0" indent="0" algn="ctr">
              <a:spcBef>
                <a:spcPts val="0"/>
              </a:spcBef>
              <a:buSzTx/>
              <a:buNone/>
              <a:defRPr sz="3400">
                <a:solidFill>
                  <a:srgbClr val="000000"/>
                </a:solidFill>
                <a:latin typeface="+mn-lt"/>
                <a:ea typeface="+mn-ea"/>
                <a:cs typeface="+mn-cs"/>
                <a:sym typeface="Helvetica Neue Medium"/>
              </a:defRPr>
            </a:lvl1pPr>
          </a:lstStyle>
          <a:p>
            <a:pPr/>
            <a:r>
              <a:t>«Введите цитату здесь». </a:t>
            </a:r>
          </a:p>
        </p:txBody>
      </p:sp>
      <p:sp>
        <p:nvSpPr>
          <p:cNvPr id="95" name="Номер слайда"/>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Фото">
    <p:spTree>
      <p:nvGrpSpPr>
        <p:cNvPr id="1" name=""/>
        <p:cNvGrpSpPr/>
        <p:nvPr/>
      </p:nvGrpSpPr>
      <p:grpSpPr>
        <a:xfrm>
          <a:off x="0" y="0"/>
          <a:ext cx="0" cy="0"/>
          <a:chOff x="0" y="0"/>
          <a:chExt cx="0" cy="0"/>
        </a:xfrm>
      </p:grpSpPr>
      <p:sp>
        <p:nvSpPr>
          <p:cNvPr id="102" name="Изображение"/>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3" name="Номер слайда"/>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Пустой">
    <p:spTree>
      <p:nvGrpSpPr>
        <p:cNvPr id="1" name=""/>
        <p:cNvGrpSpPr/>
        <p:nvPr/>
      </p:nvGrpSpPr>
      <p:grpSpPr>
        <a:xfrm>
          <a:off x="0" y="0"/>
          <a:ext cx="0" cy="0"/>
          <a:chOff x="0" y="0"/>
          <a:chExt cx="0" cy="0"/>
        </a:xfrm>
      </p:grpSpPr>
      <p:sp>
        <p:nvSpPr>
          <p:cNvPr id="110" name="Номер слайда"/>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Заголовок — вверху">
    <p:spTree>
      <p:nvGrpSpPr>
        <p:cNvPr id="1" name=""/>
        <p:cNvGrpSpPr/>
        <p:nvPr/>
      </p:nvGrpSpPr>
      <p:grpSpPr>
        <a:xfrm>
          <a:off x="0" y="0"/>
          <a:ext cx="0" cy="0"/>
          <a:chOff x="0" y="0"/>
          <a:chExt cx="0" cy="0"/>
        </a:xfrm>
      </p:grpSpPr>
      <p:sp>
        <p:nvSpPr>
          <p:cNvPr id="117" name="Линия"/>
          <p:cNvSpPr/>
          <p:nvPr/>
        </p:nvSpPr>
        <p:spPr>
          <a:xfrm>
            <a:off x="571500" y="1968501"/>
            <a:ext cx="11868106" cy="127"/>
          </a:xfrm>
          <a:prstGeom prst="line">
            <a:avLst/>
          </a:prstGeom>
          <a:ln w="12700">
            <a:solidFill>
              <a:srgbClr val="9A9A9A"/>
            </a:solidFill>
            <a:miter lim="400000"/>
          </a:ln>
        </p:spPr>
        <p:txBody>
          <a:bodyPr lIns="45718" tIns="45718" rIns="45718" bIns="45718"/>
          <a:lstStyle/>
          <a:p>
            <a:pPr>
              <a:defRPr b="0" sz="3600">
                <a:latin typeface="Helvetica Neue Light"/>
                <a:ea typeface="Helvetica Neue Light"/>
                <a:cs typeface="Helvetica Neue Light"/>
                <a:sym typeface="Helvetica Neue Light"/>
              </a:defRPr>
            </a:pPr>
          </a:p>
        </p:txBody>
      </p:sp>
      <p:sp>
        <p:nvSpPr>
          <p:cNvPr id="118" name="Текст заголовка"/>
          <p:cNvSpPr txBox="1"/>
          <p:nvPr>
            <p:ph type="title"/>
          </p:nvPr>
        </p:nvSpPr>
        <p:spPr>
          <a:xfrm>
            <a:off x="571500" y="330200"/>
            <a:ext cx="11861800" cy="1397000"/>
          </a:xfrm>
          <a:prstGeom prst="rect">
            <a:avLst/>
          </a:prstGeom>
        </p:spPr>
        <p:txBody>
          <a:bodyPr anchor="b"/>
          <a:lstStyle>
            <a:lvl1pPr>
              <a:defRPr sz="6200">
                <a:latin typeface="Helvetica Neue Light"/>
                <a:ea typeface="Helvetica Neue Light"/>
                <a:cs typeface="Helvetica Neue Light"/>
                <a:sym typeface="Helvetica Neue Light"/>
              </a:defRPr>
            </a:lvl1pPr>
          </a:lstStyle>
          <a:p>
            <a:pPr/>
            <a:r>
              <a:t>Текст заголовка</a:t>
            </a:r>
          </a:p>
        </p:txBody>
      </p:sp>
      <p:sp>
        <p:nvSpPr>
          <p:cNvPr id="119" name="Номер слайда"/>
          <p:cNvSpPr txBox="1"/>
          <p:nvPr>
            <p:ph type="sldNum" sz="quarter" idx="2"/>
          </p:nvPr>
        </p:nvSpPr>
        <p:spPr>
          <a:xfrm>
            <a:off x="12268200" y="9199778"/>
            <a:ext cx="312015" cy="299822"/>
          </a:xfrm>
          <a:prstGeom prst="rect">
            <a:avLst/>
          </a:prstGeom>
        </p:spPr>
        <p:txBody>
          <a:bodyPr anchor="b"/>
          <a:lstStyle>
            <a:lvl1pPr algn="r">
              <a:defRPr sz="1400">
                <a:latin typeface="Helvetica Neue"/>
                <a:ea typeface="Helvetica Neue"/>
                <a:cs typeface="Helvetica Neue"/>
                <a:sym typeface="Helvetica Neue"/>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Цитата">
    <p:spTree>
      <p:nvGrpSpPr>
        <p:cNvPr id="1" name=""/>
        <p:cNvGrpSpPr/>
        <p:nvPr/>
      </p:nvGrpSpPr>
      <p:grpSpPr>
        <a:xfrm>
          <a:off x="0" y="0"/>
          <a:ext cx="0" cy="0"/>
          <a:chOff x="0" y="0"/>
          <a:chExt cx="0" cy="0"/>
        </a:xfrm>
      </p:grpSpPr>
      <p:sp>
        <p:nvSpPr>
          <p:cNvPr id="126" name="— Иван Арсентьев"/>
          <p:cNvSpPr txBox="1"/>
          <p:nvPr>
            <p:ph type="body" sz="quarter" idx="13"/>
          </p:nvPr>
        </p:nvSpPr>
        <p:spPr>
          <a:xfrm>
            <a:off x="1270000" y="6362700"/>
            <a:ext cx="10464800" cy="498425"/>
          </a:xfrm>
          <a:prstGeom prst="rect">
            <a:avLst/>
          </a:prstGeom>
        </p:spPr>
        <p:txBody>
          <a:bodyPr anchor="t">
            <a:spAutoFit/>
          </a:bodyPr>
          <a:lstStyle>
            <a:lvl1pPr marL="0" indent="0" algn="ctr" defTabSz="457200">
              <a:spcBef>
                <a:spcPts val="0"/>
              </a:spcBef>
              <a:buSzTx/>
              <a:buNone/>
              <a:defRPr sz="2600">
                <a:solidFill>
                  <a:srgbClr val="000000"/>
                </a:solidFill>
                <a:latin typeface="+mn-lt"/>
                <a:ea typeface="+mn-ea"/>
                <a:cs typeface="+mn-cs"/>
                <a:sym typeface="Helvetica Neue Medium"/>
              </a:defRPr>
            </a:lvl1pPr>
          </a:lstStyle>
          <a:p>
            <a:pPr/>
            <a:r>
              <a:t>— Иван Арсентьев</a:t>
            </a:r>
          </a:p>
        </p:txBody>
      </p:sp>
      <p:sp>
        <p:nvSpPr>
          <p:cNvPr id="127" name="«Введите цитату здесь»."/>
          <p:cNvSpPr txBox="1"/>
          <p:nvPr>
            <p:ph type="body" sz="quarter" idx="14"/>
          </p:nvPr>
        </p:nvSpPr>
        <p:spPr>
          <a:xfrm>
            <a:off x="1270000" y="4292600"/>
            <a:ext cx="10464800" cy="711200"/>
          </a:xfrm>
          <a:prstGeom prst="rect">
            <a:avLst/>
          </a:prstGeom>
        </p:spPr>
        <p:txBody>
          <a:bodyPr>
            <a:spAutoFit/>
          </a:bodyPr>
          <a:lstStyle>
            <a:lvl1pPr marL="0" indent="0" algn="ctr" defTabSz="457200">
              <a:spcBef>
                <a:spcPts val="2400"/>
              </a:spcBef>
              <a:buSzTx/>
              <a:buNone/>
              <a:defRPr sz="4000"/>
            </a:lvl1pPr>
          </a:lstStyle>
          <a:p>
            <a:pPr/>
            <a:r>
              <a:t>«Введите цитату здесь».</a:t>
            </a:r>
          </a:p>
        </p:txBody>
      </p:sp>
      <p:sp>
        <p:nvSpPr>
          <p:cNvPr id="128" name="Номер слайда"/>
          <p:cNvSpPr txBox="1"/>
          <p:nvPr>
            <p:ph type="sldNum" sz="quarter" idx="2"/>
          </p:nvPr>
        </p:nvSpPr>
        <p:spPr>
          <a:xfrm>
            <a:off x="12268199" y="9199778"/>
            <a:ext cx="312015" cy="299822"/>
          </a:xfrm>
          <a:prstGeom prst="rect">
            <a:avLst/>
          </a:prstGeom>
        </p:spPr>
        <p:txBody>
          <a:bodyPr anchor="b"/>
          <a:lstStyle>
            <a:lvl1pPr algn="r">
              <a:defRPr sz="1400">
                <a:latin typeface="Helvetica Neue"/>
                <a:ea typeface="Helvetica Neue"/>
                <a:cs typeface="Helvetica Neue"/>
                <a:sym typeface="Helvetica Neue"/>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Фото — вертикально">
    <p:spTree>
      <p:nvGrpSpPr>
        <p:cNvPr id="1" name=""/>
        <p:cNvGrpSpPr/>
        <p:nvPr/>
      </p:nvGrpSpPr>
      <p:grpSpPr>
        <a:xfrm>
          <a:off x="0" y="0"/>
          <a:ext cx="0" cy="0"/>
          <a:chOff x="0" y="0"/>
          <a:chExt cx="0" cy="0"/>
        </a:xfrm>
      </p:grpSpPr>
      <p:sp>
        <p:nvSpPr>
          <p:cNvPr id="135" name="Линия"/>
          <p:cNvSpPr/>
          <p:nvPr/>
        </p:nvSpPr>
        <p:spPr>
          <a:xfrm>
            <a:off x="571500" y="4864100"/>
            <a:ext cx="5334476" cy="58"/>
          </a:xfrm>
          <a:prstGeom prst="line">
            <a:avLst/>
          </a:prstGeom>
          <a:ln w="12700">
            <a:solidFill>
              <a:srgbClr val="9A9A9A"/>
            </a:solidFill>
            <a:miter lim="400000"/>
          </a:ln>
        </p:spPr>
        <p:txBody>
          <a:bodyPr lIns="50800" tIns="50800" rIns="50800" bIns="50800" anchor="ctr"/>
          <a:lstStyle/>
          <a:p>
            <a:pPr algn="l" defTabSz="457200">
              <a:defRPr b="0" sz="1200">
                <a:latin typeface="Helvetica"/>
                <a:ea typeface="Helvetica"/>
                <a:cs typeface="Helvetica"/>
                <a:sym typeface="Helvetica"/>
              </a:defRPr>
            </a:pPr>
          </a:p>
        </p:txBody>
      </p:sp>
      <p:sp>
        <p:nvSpPr>
          <p:cNvPr id="136" name="Изображение"/>
          <p:cNvSpPr/>
          <p:nvPr>
            <p:ph type="pic" idx="13"/>
          </p:nvPr>
        </p:nvSpPr>
        <p:spPr>
          <a:xfrm>
            <a:off x="6502400" y="0"/>
            <a:ext cx="6502400" cy="9753600"/>
          </a:xfrm>
          <a:prstGeom prst="rect">
            <a:avLst/>
          </a:prstGeom>
        </p:spPr>
        <p:txBody>
          <a:bodyPr lIns="91439" tIns="45719" rIns="91439" bIns="45719" anchor="t">
            <a:noAutofit/>
          </a:bodyPr>
          <a:lstStyle/>
          <a:p>
            <a:pPr/>
          </a:p>
        </p:txBody>
      </p:sp>
      <p:sp>
        <p:nvSpPr>
          <p:cNvPr id="137" name="Текст заголовка"/>
          <p:cNvSpPr txBox="1"/>
          <p:nvPr>
            <p:ph type="title"/>
          </p:nvPr>
        </p:nvSpPr>
        <p:spPr>
          <a:xfrm>
            <a:off x="571500" y="1435100"/>
            <a:ext cx="5334000" cy="3175000"/>
          </a:xfrm>
          <a:prstGeom prst="rect">
            <a:avLst/>
          </a:prstGeom>
        </p:spPr>
        <p:txBody>
          <a:bodyPr anchor="b"/>
          <a:lstStyle>
            <a:lvl1pPr algn="l">
              <a:defRPr>
                <a:latin typeface="Helvetica Neue Light"/>
                <a:ea typeface="Helvetica Neue Light"/>
                <a:cs typeface="Helvetica Neue Light"/>
                <a:sym typeface="Helvetica Neue Light"/>
              </a:defRPr>
            </a:lvl1pPr>
          </a:lstStyle>
          <a:p>
            <a:pPr/>
            <a:r>
              <a:t>Текст заголовка</a:t>
            </a:r>
          </a:p>
        </p:txBody>
      </p:sp>
      <p:sp>
        <p:nvSpPr>
          <p:cNvPr id="138" name="Уровень текста 1…"/>
          <p:cNvSpPr txBox="1"/>
          <p:nvPr>
            <p:ph type="body" sz="quarter" idx="1"/>
          </p:nvPr>
        </p:nvSpPr>
        <p:spPr>
          <a:xfrm>
            <a:off x="571500" y="5130800"/>
            <a:ext cx="5334000" cy="3175000"/>
          </a:xfrm>
          <a:prstGeom prst="rect">
            <a:avLst/>
          </a:prstGeom>
        </p:spPr>
        <p:txBody>
          <a:bodyPr anchor="t"/>
          <a:lstStyle>
            <a:lvl1pPr marL="0" indent="0">
              <a:spcBef>
                <a:spcPts val="0"/>
              </a:spcBef>
              <a:buSzTx/>
              <a:buNone/>
              <a:defRPr sz="2600">
                <a:latin typeface="Helvetica Neue"/>
                <a:ea typeface="Helvetica Neue"/>
                <a:cs typeface="Helvetica Neue"/>
                <a:sym typeface="Helvetica Neue"/>
              </a:defRPr>
            </a:lvl1pPr>
            <a:lvl2pPr marL="0" indent="0">
              <a:spcBef>
                <a:spcPts val="0"/>
              </a:spcBef>
              <a:buSzTx/>
              <a:buNone/>
              <a:defRPr sz="2600">
                <a:latin typeface="Helvetica Neue"/>
                <a:ea typeface="Helvetica Neue"/>
                <a:cs typeface="Helvetica Neue"/>
                <a:sym typeface="Helvetica Neue"/>
              </a:defRPr>
            </a:lvl2pPr>
            <a:lvl3pPr marL="0" indent="0">
              <a:spcBef>
                <a:spcPts val="0"/>
              </a:spcBef>
              <a:buSzTx/>
              <a:buNone/>
              <a:defRPr sz="2600">
                <a:latin typeface="Helvetica Neue"/>
                <a:ea typeface="Helvetica Neue"/>
                <a:cs typeface="Helvetica Neue"/>
                <a:sym typeface="Helvetica Neue"/>
              </a:defRPr>
            </a:lvl3pPr>
            <a:lvl4pPr marL="0" indent="0">
              <a:spcBef>
                <a:spcPts val="0"/>
              </a:spcBef>
              <a:buSzTx/>
              <a:buNone/>
              <a:defRPr sz="2600">
                <a:latin typeface="Helvetica Neue"/>
                <a:ea typeface="Helvetica Neue"/>
                <a:cs typeface="Helvetica Neue"/>
                <a:sym typeface="Helvetica Neue"/>
              </a:defRPr>
            </a:lvl4pPr>
            <a:lvl5pPr marL="0" indent="0">
              <a:spcBef>
                <a:spcPts val="0"/>
              </a:spcBef>
              <a:buSzTx/>
              <a:buNone/>
              <a:defRPr sz="2600">
                <a:latin typeface="Helvetica Neue"/>
                <a:ea typeface="Helvetica Neue"/>
                <a:cs typeface="Helvetica Neue"/>
                <a:sym typeface="Helvetica Neue"/>
              </a:defRPr>
            </a:lvl5pPr>
          </a:lstStyle>
          <a:p>
            <a:pPr/>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39" name="Номер слайда"/>
          <p:cNvSpPr txBox="1"/>
          <p:nvPr>
            <p:ph type="sldNum" sz="quarter" idx="2"/>
          </p:nvPr>
        </p:nvSpPr>
        <p:spPr>
          <a:xfrm>
            <a:off x="12268199" y="9199778"/>
            <a:ext cx="312015" cy="299822"/>
          </a:xfrm>
          <a:prstGeom prst="rect">
            <a:avLst/>
          </a:prstGeom>
        </p:spPr>
        <p:txBody>
          <a:bodyPr anchor="b"/>
          <a:lstStyle>
            <a:lvl1pPr algn="r">
              <a:defRPr sz="1400">
                <a:latin typeface="Helvetica Neue"/>
                <a:ea typeface="Helvetica Neue"/>
                <a:cs typeface="Helvetica Neue"/>
                <a:sym typeface="Helvetica Neue"/>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Заголовок — сверху">
    <p:spTree>
      <p:nvGrpSpPr>
        <p:cNvPr id="1" name=""/>
        <p:cNvGrpSpPr/>
        <p:nvPr/>
      </p:nvGrpSpPr>
      <p:grpSpPr>
        <a:xfrm>
          <a:off x="0" y="0"/>
          <a:ext cx="0" cy="0"/>
          <a:chOff x="0" y="0"/>
          <a:chExt cx="0" cy="0"/>
        </a:xfrm>
      </p:grpSpPr>
      <p:sp>
        <p:nvSpPr>
          <p:cNvPr id="146" name="Линия"/>
          <p:cNvSpPr/>
          <p:nvPr/>
        </p:nvSpPr>
        <p:spPr>
          <a:xfrm>
            <a:off x="571500" y="1968500"/>
            <a:ext cx="11868106" cy="129"/>
          </a:xfrm>
          <a:prstGeom prst="line">
            <a:avLst/>
          </a:prstGeom>
          <a:ln w="12700">
            <a:solidFill>
              <a:srgbClr val="9A9A9A"/>
            </a:solidFill>
            <a:miter lim="400000"/>
          </a:ln>
        </p:spPr>
        <p:txBody>
          <a:bodyPr lIns="50800" tIns="50800" rIns="50800" bIns="50800" anchor="ctr"/>
          <a:lstStyle/>
          <a:p>
            <a:pPr algn="l" defTabSz="457200">
              <a:defRPr b="0" sz="1200">
                <a:latin typeface="Helvetica"/>
                <a:ea typeface="Helvetica"/>
                <a:cs typeface="Helvetica"/>
                <a:sym typeface="Helvetica"/>
              </a:defRPr>
            </a:pPr>
          </a:p>
        </p:txBody>
      </p:sp>
      <p:sp>
        <p:nvSpPr>
          <p:cNvPr id="147" name="Текст заголовка"/>
          <p:cNvSpPr txBox="1"/>
          <p:nvPr>
            <p:ph type="title"/>
          </p:nvPr>
        </p:nvSpPr>
        <p:spPr>
          <a:xfrm>
            <a:off x="571500" y="330200"/>
            <a:ext cx="11861800" cy="1397000"/>
          </a:xfrm>
          <a:prstGeom prst="rect">
            <a:avLst/>
          </a:prstGeom>
        </p:spPr>
        <p:txBody>
          <a:bodyPr anchor="b"/>
          <a:lstStyle>
            <a:lvl1pPr algn="l">
              <a:defRPr>
                <a:latin typeface="Helvetica Neue Light"/>
                <a:ea typeface="Helvetica Neue Light"/>
                <a:cs typeface="Helvetica Neue Light"/>
                <a:sym typeface="Helvetica Neue Light"/>
              </a:defRPr>
            </a:lvl1pPr>
          </a:lstStyle>
          <a:p>
            <a:pPr/>
            <a:r>
              <a:t>Текст заголовка</a:t>
            </a:r>
          </a:p>
        </p:txBody>
      </p:sp>
      <p:sp>
        <p:nvSpPr>
          <p:cNvPr id="148" name="Номер слайда"/>
          <p:cNvSpPr txBox="1"/>
          <p:nvPr>
            <p:ph type="sldNum" sz="quarter" idx="2"/>
          </p:nvPr>
        </p:nvSpPr>
        <p:spPr>
          <a:xfrm>
            <a:off x="12268199" y="9199778"/>
            <a:ext cx="312015" cy="299822"/>
          </a:xfrm>
          <a:prstGeom prst="rect">
            <a:avLst/>
          </a:prstGeom>
        </p:spPr>
        <p:txBody>
          <a:bodyPr anchor="b"/>
          <a:lstStyle>
            <a:lvl1pPr algn="r">
              <a:defRPr sz="1400">
                <a:latin typeface="Helvetica Neue"/>
                <a:ea typeface="Helvetica Neue"/>
                <a:cs typeface="Helvetica Neue"/>
                <a:sym typeface="Helvetica Neue"/>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Пункты">
    <p:spTree>
      <p:nvGrpSpPr>
        <p:cNvPr id="1" name=""/>
        <p:cNvGrpSpPr/>
        <p:nvPr/>
      </p:nvGrpSpPr>
      <p:grpSpPr>
        <a:xfrm>
          <a:off x="0" y="0"/>
          <a:ext cx="0" cy="0"/>
          <a:chOff x="0" y="0"/>
          <a:chExt cx="0" cy="0"/>
        </a:xfrm>
      </p:grpSpPr>
      <p:sp>
        <p:nvSpPr>
          <p:cNvPr id="155" name="Уровень текста 1…"/>
          <p:cNvSpPr txBox="1"/>
          <p:nvPr>
            <p:ph type="body" idx="1"/>
          </p:nvPr>
        </p:nvSpPr>
        <p:spPr>
          <a:xfrm>
            <a:off x="889000" y="889000"/>
            <a:ext cx="11214100" cy="7962900"/>
          </a:xfrm>
          <a:prstGeom prst="rect">
            <a:avLst/>
          </a:prstGeom>
        </p:spPr>
        <p:txBody>
          <a:bodyPr anchor="t"/>
          <a:lstStyle>
            <a:lvl1pPr marL="457200" indent="-457200">
              <a:buSzPct val="75000"/>
              <a:buFont typeface="Helvetica Neue"/>
            </a:lvl1pPr>
            <a:lvl2pPr marL="914400" indent="-457200">
              <a:buSzPct val="75000"/>
              <a:buFont typeface="Helvetica Neue"/>
            </a:lvl2pPr>
            <a:lvl3pPr marL="1371600" indent="-457200">
              <a:buSzPct val="75000"/>
              <a:buFont typeface="Helvetica Neue"/>
            </a:lvl3pPr>
            <a:lvl4pPr marL="1828800" indent="-457200">
              <a:buSzPct val="75000"/>
              <a:buFont typeface="Helvetica Neue"/>
            </a:lvl4pPr>
            <a:lvl5pPr marL="2286000" indent="-457200">
              <a:buSzPct val="75000"/>
              <a:buFont typeface="Helvetica Neue"/>
            </a:lvl5pPr>
          </a:lstStyle>
          <a:p>
            <a:pPr/>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56" name="Номер слайда"/>
          <p:cNvSpPr txBox="1"/>
          <p:nvPr>
            <p:ph type="sldNum" sz="quarter" idx="2"/>
          </p:nvPr>
        </p:nvSpPr>
        <p:spPr>
          <a:xfrm>
            <a:off x="12268199" y="9199778"/>
            <a:ext cx="312015" cy="299822"/>
          </a:xfrm>
          <a:prstGeom prst="rect">
            <a:avLst/>
          </a:prstGeom>
        </p:spPr>
        <p:txBody>
          <a:bodyPr anchor="b"/>
          <a:lstStyle>
            <a:lvl1pPr algn="r">
              <a:defRPr sz="1400">
                <a:latin typeface="Helvetica Neue"/>
                <a:ea typeface="Helvetica Neue"/>
                <a:cs typeface="Helvetica Neue"/>
                <a:sym typeface="Helvetica Neue"/>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Заголовок и пункты">
    <p:spTree>
      <p:nvGrpSpPr>
        <p:cNvPr id="1" name=""/>
        <p:cNvGrpSpPr/>
        <p:nvPr/>
      </p:nvGrpSpPr>
      <p:grpSpPr>
        <a:xfrm>
          <a:off x="0" y="0"/>
          <a:ext cx="0" cy="0"/>
          <a:chOff x="0" y="0"/>
          <a:chExt cx="0" cy="0"/>
        </a:xfrm>
      </p:grpSpPr>
      <p:sp>
        <p:nvSpPr>
          <p:cNvPr id="163" name="Линия"/>
          <p:cNvSpPr/>
          <p:nvPr/>
        </p:nvSpPr>
        <p:spPr>
          <a:xfrm>
            <a:off x="571500" y="1968500"/>
            <a:ext cx="11868106" cy="129"/>
          </a:xfrm>
          <a:prstGeom prst="line">
            <a:avLst/>
          </a:prstGeom>
          <a:ln w="12700">
            <a:solidFill>
              <a:srgbClr val="9A9A9A"/>
            </a:solidFill>
            <a:miter lim="400000"/>
          </a:ln>
        </p:spPr>
        <p:txBody>
          <a:bodyPr lIns="50800" tIns="50800" rIns="50800" bIns="50800" anchor="ctr"/>
          <a:lstStyle/>
          <a:p>
            <a:pPr algn="l" defTabSz="457200">
              <a:defRPr b="0" sz="1200">
                <a:latin typeface="Helvetica"/>
                <a:ea typeface="Helvetica"/>
                <a:cs typeface="Helvetica"/>
                <a:sym typeface="Helvetica"/>
              </a:defRPr>
            </a:pPr>
          </a:p>
        </p:txBody>
      </p:sp>
      <p:sp>
        <p:nvSpPr>
          <p:cNvPr id="164" name="Текст заголовка"/>
          <p:cNvSpPr txBox="1"/>
          <p:nvPr>
            <p:ph type="title"/>
          </p:nvPr>
        </p:nvSpPr>
        <p:spPr>
          <a:xfrm>
            <a:off x="571500" y="330200"/>
            <a:ext cx="11861800" cy="1397000"/>
          </a:xfrm>
          <a:prstGeom prst="rect">
            <a:avLst/>
          </a:prstGeom>
        </p:spPr>
        <p:txBody>
          <a:bodyPr anchor="b"/>
          <a:lstStyle>
            <a:lvl1pPr algn="l">
              <a:defRPr>
                <a:latin typeface="Helvetica Neue Light"/>
                <a:ea typeface="Helvetica Neue Light"/>
                <a:cs typeface="Helvetica Neue Light"/>
                <a:sym typeface="Helvetica Neue Light"/>
              </a:defRPr>
            </a:lvl1pPr>
          </a:lstStyle>
          <a:p>
            <a:pPr/>
            <a:r>
              <a:t>Текст заголовка</a:t>
            </a:r>
          </a:p>
        </p:txBody>
      </p:sp>
      <p:sp>
        <p:nvSpPr>
          <p:cNvPr id="165" name="Уровень текста 1…"/>
          <p:cNvSpPr txBox="1"/>
          <p:nvPr>
            <p:ph type="body" idx="1"/>
          </p:nvPr>
        </p:nvSpPr>
        <p:spPr>
          <a:xfrm>
            <a:off x="571500" y="2222500"/>
            <a:ext cx="11861800" cy="6667500"/>
          </a:xfrm>
          <a:prstGeom prst="rect">
            <a:avLst/>
          </a:prstGeom>
        </p:spPr>
        <p:txBody>
          <a:bodyPr anchor="t"/>
          <a:lstStyle>
            <a:lvl1pPr marL="457200" indent="-457200">
              <a:buSzPct val="75000"/>
              <a:buFont typeface="Helvetica Neue"/>
            </a:lvl1pPr>
            <a:lvl2pPr marL="914400" indent="-457200">
              <a:buSzPct val="75000"/>
              <a:buFont typeface="Helvetica Neue"/>
            </a:lvl2pPr>
            <a:lvl3pPr marL="1371600" indent="-457200">
              <a:buSzPct val="75000"/>
              <a:buFont typeface="Helvetica Neue"/>
            </a:lvl3pPr>
            <a:lvl4pPr marL="1828800" indent="-457200">
              <a:buSzPct val="75000"/>
              <a:buFont typeface="Helvetica Neue"/>
            </a:lvl4pPr>
            <a:lvl5pPr marL="2286000" indent="-457200">
              <a:buSzPct val="75000"/>
              <a:buFont typeface="Helvetica Neue"/>
            </a:lvl5pPr>
          </a:lstStyle>
          <a:p>
            <a:pPr/>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66" name="Номер слайда"/>
          <p:cNvSpPr txBox="1"/>
          <p:nvPr>
            <p:ph type="sldNum" sz="quarter" idx="2"/>
          </p:nvPr>
        </p:nvSpPr>
        <p:spPr>
          <a:xfrm>
            <a:off x="12268199" y="9199778"/>
            <a:ext cx="312015" cy="299822"/>
          </a:xfrm>
          <a:prstGeom prst="rect">
            <a:avLst/>
          </a:prstGeom>
        </p:spPr>
        <p:txBody>
          <a:bodyPr anchor="b"/>
          <a:lstStyle>
            <a:lvl1pPr algn="r">
              <a:defRPr sz="1400">
                <a:latin typeface="Helvetica Neue"/>
                <a:ea typeface="Helvetica Neue"/>
                <a:cs typeface="Helvetica Neue"/>
                <a:sym typeface="Helvetica Neue"/>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Заголовок — вверху">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73" name="Текст заголовка"/>
          <p:cNvSpPr txBox="1"/>
          <p:nvPr>
            <p:ph type="title"/>
          </p:nvPr>
        </p:nvSpPr>
        <p:spPr>
          <a:xfrm>
            <a:off x="825500" y="50800"/>
            <a:ext cx="11353800" cy="2032000"/>
          </a:xfrm>
          <a:prstGeom prst="rect">
            <a:avLst/>
          </a:prstGeom>
        </p:spPr>
        <p:txBody>
          <a:bodyPr/>
          <a:lstStyle>
            <a:lvl1pPr>
              <a:lnSpc>
                <a:spcPct val="90000"/>
              </a:lnSpc>
              <a:defRPr cap="all" spc="320" sz="6400">
                <a:solidFill>
                  <a:srgbClr val="FBF9E6"/>
                </a:solidFill>
                <a:effectLst>
                  <a:outerShdw sx="100000" sy="100000" kx="0" ky="0" algn="b" rotWithShape="0" blurRad="25400" dist="25400" dir="16200000">
                    <a:srgbClr val="3A3A3A">
                      <a:alpha val="70000"/>
                    </a:srgbClr>
                  </a:outerShdw>
                </a:effectLst>
                <a:latin typeface="Georgia"/>
                <a:ea typeface="Georgia"/>
                <a:cs typeface="Georgia"/>
                <a:sym typeface="Georgia"/>
              </a:defRPr>
            </a:lvl1pPr>
          </a:lstStyle>
          <a:p>
            <a:pPr/>
            <a:r>
              <a:t>Текст заголовка</a:t>
            </a:r>
          </a:p>
        </p:txBody>
      </p:sp>
      <p:sp>
        <p:nvSpPr>
          <p:cNvPr id="174" name="Номер слайда"/>
          <p:cNvSpPr txBox="1"/>
          <p:nvPr>
            <p:ph type="sldNum" sz="quarter" idx="2"/>
          </p:nvPr>
        </p:nvSpPr>
        <p:spPr>
          <a:xfrm>
            <a:off x="6337299" y="8991600"/>
            <a:ext cx="342901" cy="406400"/>
          </a:xfrm>
          <a:prstGeom prst="rect">
            <a:avLst/>
          </a:prstGeom>
          <a:effectLst>
            <a:outerShdw sx="100000" sy="100000" kx="0" ky="0" algn="b" rotWithShape="0" blurRad="12700" dist="12700" dir="5400000">
              <a:srgbClr val="FFFFFF">
                <a:alpha val="20000"/>
              </a:srgbClr>
            </a:outerShdw>
          </a:effectLst>
        </p:spPr>
        <p:txBody>
          <a:bodyPr/>
          <a:lstStyle>
            <a:lvl1pPr>
              <a:defRPr sz="1800">
                <a:solidFill>
                  <a:srgbClr val="4F5C3F"/>
                </a:solidFill>
                <a:latin typeface="Palatino"/>
                <a:ea typeface="Palatino"/>
                <a:cs typeface="Palatino"/>
                <a:sym typeface="Palatino"/>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Фото — горизонтально">
    <p:spTree>
      <p:nvGrpSpPr>
        <p:cNvPr id="1" name=""/>
        <p:cNvGrpSpPr/>
        <p:nvPr/>
      </p:nvGrpSpPr>
      <p:grpSpPr>
        <a:xfrm>
          <a:off x="0" y="0"/>
          <a:ext cx="0" cy="0"/>
          <a:chOff x="0" y="0"/>
          <a:chExt cx="0" cy="0"/>
        </a:xfrm>
      </p:grpSpPr>
      <p:sp>
        <p:nvSpPr>
          <p:cNvPr id="20" name="Изображение"/>
          <p:cNvSpPr/>
          <p:nvPr>
            <p:ph type="pic" idx="13"/>
          </p:nvPr>
        </p:nvSpPr>
        <p:spPr>
          <a:xfrm>
            <a:off x="1625600" y="673100"/>
            <a:ext cx="9753600" cy="5905500"/>
          </a:xfrm>
          <a:prstGeom prst="rect">
            <a:avLst/>
          </a:prstGeom>
        </p:spPr>
        <p:txBody>
          <a:bodyPr lIns="91439" tIns="45719" rIns="91439" bIns="45719" anchor="t">
            <a:noAutofit/>
          </a:bodyPr>
          <a:lstStyle/>
          <a:p>
            <a:pPr/>
          </a:p>
        </p:txBody>
      </p:sp>
      <p:sp>
        <p:nvSpPr>
          <p:cNvPr id="21" name="Текст заголовка"/>
          <p:cNvSpPr txBox="1"/>
          <p:nvPr>
            <p:ph type="title"/>
          </p:nvPr>
        </p:nvSpPr>
        <p:spPr>
          <a:xfrm>
            <a:off x="1270000" y="6718300"/>
            <a:ext cx="10464800" cy="1422400"/>
          </a:xfrm>
          <a:prstGeom prst="rect">
            <a:avLst/>
          </a:prstGeom>
        </p:spPr>
        <p:txBody>
          <a:bodyPr anchor="b"/>
          <a:lstStyle/>
          <a:p>
            <a:pPr/>
            <a:r>
              <a:t>Текст заголовка</a:t>
            </a:r>
          </a:p>
        </p:txBody>
      </p:sp>
      <p:sp>
        <p:nvSpPr>
          <p:cNvPr id="22" name="Уровень текста 1…"/>
          <p:cNvSpPr txBox="1"/>
          <p:nvPr>
            <p:ph type="body" sz="quarter" idx="1"/>
          </p:nvPr>
        </p:nvSpPr>
        <p:spPr>
          <a:xfrm>
            <a:off x="1270000" y="8153400"/>
            <a:ext cx="10464800" cy="1130300"/>
          </a:xfrm>
          <a:prstGeom prst="rect">
            <a:avLst/>
          </a:prstGeom>
        </p:spPr>
        <p:txBody>
          <a:bodyPr anchor="t"/>
          <a:lstStyle>
            <a:lvl1pPr marL="0" indent="0" algn="ctr">
              <a:spcBef>
                <a:spcPts val="0"/>
              </a:spcBef>
              <a:buSzTx/>
              <a:buNone/>
              <a:defRPr sz="3700">
                <a:solidFill>
                  <a:srgbClr val="000000"/>
                </a:solidFill>
                <a:latin typeface="Helvetica Neue"/>
                <a:ea typeface="Helvetica Neue"/>
                <a:cs typeface="Helvetica Neue"/>
                <a:sym typeface="Helvetica Neue"/>
              </a:defRPr>
            </a:lvl1pPr>
            <a:lvl2pPr marL="0" indent="0" algn="ctr">
              <a:spcBef>
                <a:spcPts val="0"/>
              </a:spcBef>
              <a:buSzTx/>
              <a:buNone/>
              <a:defRPr sz="3700">
                <a:solidFill>
                  <a:srgbClr val="000000"/>
                </a:solidFill>
                <a:latin typeface="Helvetica Neue"/>
                <a:ea typeface="Helvetica Neue"/>
                <a:cs typeface="Helvetica Neue"/>
                <a:sym typeface="Helvetica Neue"/>
              </a:defRPr>
            </a:lvl2pPr>
            <a:lvl3pPr marL="0" indent="0" algn="ctr">
              <a:spcBef>
                <a:spcPts val="0"/>
              </a:spcBef>
              <a:buSzTx/>
              <a:buNone/>
              <a:defRPr sz="3700">
                <a:solidFill>
                  <a:srgbClr val="000000"/>
                </a:solidFill>
                <a:latin typeface="Helvetica Neue"/>
                <a:ea typeface="Helvetica Neue"/>
                <a:cs typeface="Helvetica Neue"/>
                <a:sym typeface="Helvetica Neue"/>
              </a:defRPr>
            </a:lvl3pPr>
            <a:lvl4pPr marL="0" indent="0" algn="ctr">
              <a:spcBef>
                <a:spcPts val="0"/>
              </a:spcBef>
              <a:buSzTx/>
              <a:buNone/>
              <a:defRPr sz="3700">
                <a:solidFill>
                  <a:srgbClr val="000000"/>
                </a:solidFill>
                <a:latin typeface="Helvetica Neue"/>
                <a:ea typeface="Helvetica Neue"/>
                <a:cs typeface="Helvetica Neue"/>
                <a:sym typeface="Helvetica Neue"/>
              </a:defRPr>
            </a:lvl4pPr>
            <a:lvl5pPr marL="0" indent="0" algn="ctr">
              <a:spcBef>
                <a:spcPts val="0"/>
              </a:spcBef>
              <a:buSzTx/>
              <a:buNone/>
              <a:defRPr sz="3700">
                <a:solidFill>
                  <a:srgbClr val="000000"/>
                </a:solidFill>
                <a:latin typeface="Helvetica Neue"/>
                <a:ea typeface="Helvetica Neue"/>
                <a:cs typeface="Helvetica Neue"/>
                <a:sym typeface="Helvetica Neue"/>
              </a:defRPr>
            </a:lvl5pPr>
          </a:lstStyle>
          <a:p>
            <a:pPr/>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23" name="Номер слайда"/>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Заголовок — по центру">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81" name="Текст заголовка"/>
          <p:cNvSpPr txBox="1"/>
          <p:nvPr>
            <p:ph type="title"/>
          </p:nvPr>
        </p:nvSpPr>
        <p:spPr>
          <a:xfrm>
            <a:off x="825500" y="3733800"/>
            <a:ext cx="11353800" cy="2273300"/>
          </a:xfrm>
          <a:prstGeom prst="rect">
            <a:avLst/>
          </a:prstGeom>
          <a:effectLst>
            <a:outerShdw sx="100000" sy="100000" kx="0" ky="0" algn="b" rotWithShape="0" blurRad="25400" dist="12700" dir="5400000">
              <a:srgbClr val="FFFFFF"/>
            </a:outerShdw>
          </a:effectLst>
        </p:spPr>
        <p:txBody>
          <a:bodyPr/>
          <a:lstStyle>
            <a:lvl1pPr>
              <a:lnSpc>
                <a:spcPct val="90000"/>
              </a:lnSpc>
              <a:defRPr cap="all" spc="320" sz="6400">
                <a:solidFill>
                  <a:srgbClr val="4F5C3F">
                    <a:alpha val="69000"/>
                  </a:srgbClr>
                </a:solidFill>
                <a:effectLst>
                  <a:outerShdw sx="100000" sy="100000" kx="0" ky="0" algn="b" rotWithShape="0" blurRad="25400" dist="12700" dir="16200000">
                    <a:srgbClr val="3A3A3A">
                      <a:alpha val="35000"/>
                    </a:srgbClr>
                  </a:outerShdw>
                </a:effectLst>
                <a:latin typeface="Georgia"/>
                <a:ea typeface="Georgia"/>
                <a:cs typeface="Georgia"/>
                <a:sym typeface="Georgia"/>
              </a:defRPr>
            </a:lvl1pPr>
          </a:lstStyle>
          <a:p>
            <a:pPr/>
            <a:r>
              <a:t>Текст заголовка</a:t>
            </a:r>
          </a:p>
        </p:txBody>
      </p:sp>
      <p:sp>
        <p:nvSpPr>
          <p:cNvPr id="182" name="Номер слайда"/>
          <p:cNvSpPr txBox="1"/>
          <p:nvPr>
            <p:ph type="sldNum" sz="quarter" idx="2"/>
          </p:nvPr>
        </p:nvSpPr>
        <p:spPr>
          <a:xfrm>
            <a:off x="6337299" y="8991600"/>
            <a:ext cx="342901" cy="406400"/>
          </a:xfrm>
          <a:prstGeom prst="rect">
            <a:avLst/>
          </a:prstGeom>
          <a:effectLst>
            <a:outerShdw sx="100000" sy="100000" kx="0" ky="0" algn="b" rotWithShape="0" blurRad="12700" dist="12700" dir="5400000">
              <a:srgbClr val="FFFFFF">
                <a:alpha val="20000"/>
              </a:srgbClr>
            </a:outerShdw>
          </a:effectLst>
        </p:spPr>
        <p:txBody>
          <a:bodyPr/>
          <a:lstStyle>
            <a:lvl1pPr>
              <a:defRPr sz="1800">
                <a:solidFill>
                  <a:srgbClr val="4F5C3F"/>
                </a:solidFill>
                <a:latin typeface="Palatino"/>
                <a:ea typeface="Palatino"/>
                <a:cs typeface="Palatino"/>
                <a:sym typeface="Palatino"/>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Заголовок — по центру">
    <p:spTree>
      <p:nvGrpSpPr>
        <p:cNvPr id="1" name=""/>
        <p:cNvGrpSpPr/>
        <p:nvPr/>
      </p:nvGrpSpPr>
      <p:grpSpPr>
        <a:xfrm>
          <a:off x="0" y="0"/>
          <a:ext cx="0" cy="0"/>
          <a:chOff x="0" y="0"/>
          <a:chExt cx="0" cy="0"/>
        </a:xfrm>
      </p:grpSpPr>
      <p:sp>
        <p:nvSpPr>
          <p:cNvPr id="30" name="Текст заголовка"/>
          <p:cNvSpPr txBox="1"/>
          <p:nvPr>
            <p:ph type="title"/>
          </p:nvPr>
        </p:nvSpPr>
        <p:spPr>
          <a:xfrm>
            <a:off x="1270000" y="3225800"/>
            <a:ext cx="10464800" cy="3302000"/>
          </a:xfrm>
          <a:prstGeom prst="rect">
            <a:avLst/>
          </a:prstGeom>
        </p:spPr>
        <p:txBody>
          <a:bodyPr/>
          <a:lstStyle/>
          <a:p>
            <a:pPr/>
            <a:r>
              <a:t>Текст заголовка</a:t>
            </a:r>
          </a:p>
        </p:txBody>
      </p:sp>
      <p:sp>
        <p:nvSpPr>
          <p:cNvPr id="31" name="Номер слайда"/>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Фото — вертикально">
    <p:spTree>
      <p:nvGrpSpPr>
        <p:cNvPr id="1" name=""/>
        <p:cNvGrpSpPr/>
        <p:nvPr/>
      </p:nvGrpSpPr>
      <p:grpSpPr>
        <a:xfrm>
          <a:off x="0" y="0"/>
          <a:ext cx="0" cy="0"/>
          <a:chOff x="0" y="0"/>
          <a:chExt cx="0" cy="0"/>
        </a:xfrm>
      </p:grpSpPr>
      <p:sp>
        <p:nvSpPr>
          <p:cNvPr id="38" name="Изображение"/>
          <p:cNvSpPr/>
          <p:nvPr>
            <p:ph type="pic" sz="half" idx="13"/>
          </p:nvPr>
        </p:nvSpPr>
        <p:spPr>
          <a:xfrm>
            <a:off x="6718300" y="635000"/>
            <a:ext cx="5334000" cy="8216900"/>
          </a:xfrm>
          <a:prstGeom prst="rect">
            <a:avLst/>
          </a:prstGeom>
        </p:spPr>
        <p:txBody>
          <a:bodyPr lIns="91439" tIns="45719" rIns="91439" bIns="45719" anchor="t">
            <a:noAutofit/>
          </a:bodyPr>
          <a:lstStyle/>
          <a:p>
            <a:pPr/>
          </a:p>
        </p:txBody>
      </p:sp>
      <p:sp>
        <p:nvSpPr>
          <p:cNvPr id="39" name="Текст заголовка"/>
          <p:cNvSpPr txBox="1"/>
          <p:nvPr>
            <p:ph type="title"/>
          </p:nvPr>
        </p:nvSpPr>
        <p:spPr>
          <a:xfrm>
            <a:off x="952500" y="635000"/>
            <a:ext cx="5334000" cy="3987800"/>
          </a:xfrm>
          <a:prstGeom prst="rect">
            <a:avLst/>
          </a:prstGeom>
        </p:spPr>
        <p:txBody>
          <a:bodyPr anchor="b"/>
          <a:lstStyle>
            <a:lvl1pPr>
              <a:defRPr sz="6000">
                <a:latin typeface="+mn-lt"/>
                <a:ea typeface="+mn-ea"/>
                <a:cs typeface="+mn-cs"/>
                <a:sym typeface="Helvetica Neue Medium"/>
              </a:defRPr>
            </a:lvl1pPr>
          </a:lstStyle>
          <a:p>
            <a:pPr/>
            <a:r>
              <a:t>Текст заголовка</a:t>
            </a:r>
          </a:p>
        </p:txBody>
      </p:sp>
      <p:sp>
        <p:nvSpPr>
          <p:cNvPr id="40" name="Уровень текста 1…"/>
          <p:cNvSpPr txBox="1"/>
          <p:nvPr>
            <p:ph type="body" sz="quarter" idx="1"/>
          </p:nvPr>
        </p:nvSpPr>
        <p:spPr>
          <a:xfrm>
            <a:off x="952500" y="4724400"/>
            <a:ext cx="5334000" cy="4114800"/>
          </a:xfrm>
          <a:prstGeom prst="rect">
            <a:avLst/>
          </a:prstGeom>
        </p:spPr>
        <p:txBody>
          <a:bodyPr anchor="t"/>
          <a:lstStyle>
            <a:lvl1pPr marL="0" indent="0" algn="ctr">
              <a:spcBef>
                <a:spcPts val="0"/>
              </a:spcBef>
              <a:buSzTx/>
              <a:buNone/>
              <a:defRPr sz="3700">
                <a:solidFill>
                  <a:srgbClr val="000000"/>
                </a:solidFill>
                <a:latin typeface="Helvetica Neue"/>
                <a:ea typeface="Helvetica Neue"/>
                <a:cs typeface="Helvetica Neue"/>
                <a:sym typeface="Helvetica Neue"/>
              </a:defRPr>
            </a:lvl1pPr>
            <a:lvl2pPr marL="0" indent="0" algn="ctr">
              <a:spcBef>
                <a:spcPts val="0"/>
              </a:spcBef>
              <a:buSzTx/>
              <a:buNone/>
              <a:defRPr sz="3700">
                <a:solidFill>
                  <a:srgbClr val="000000"/>
                </a:solidFill>
                <a:latin typeface="Helvetica Neue"/>
                <a:ea typeface="Helvetica Neue"/>
                <a:cs typeface="Helvetica Neue"/>
                <a:sym typeface="Helvetica Neue"/>
              </a:defRPr>
            </a:lvl2pPr>
            <a:lvl3pPr marL="0" indent="0" algn="ctr">
              <a:spcBef>
                <a:spcPts val="0"/>
              </a:spcBef>
              <a:buSzTx/>
              <a:buNone/>
              <a:defRPr sz="3700">
                <a:solidFill>
                  <a:srgbClr val="000000"/>
                </a:solidFill>
                <a:latin typeface="Helvetica Neue"/>
                <a:ea typeface="Helvetica Neue"/>
                <a:cs typeface="Helvetica Neue"/>
                <a:sym typeface="Helvetica Neue"/>
              </a:defRPr>
            </a:lvl3pPr>
            <a:lvl4pPr marL="0" indent="0" algn="ctr">
              <a:spcBef>
                <a:spcPts val="0"/>
              </a:spcBef>
              <a:buSzTx/>
              <a:buNone/>
              <a:defRPr sz="3700">
                <a:solidFill>
                  <a:srgbClr val="000000"/>
                </a:solidFill>
                <a:latin typeface="Helvetica Neue"/>
                <a:ea typeface="Helvetica Neue"/>
                <a:cs typeface="Helvetica Neue"/>
                <a:sym typeface="Helvetica Neue"/>
              </a:defRPr>
            </a:lvl4pPr>
            <a:lvl5pPr marL="0" indent="0" algn="ctr">
              <a:spcBef>
                <a:spcPts val="0"/>
              </a:spcBef>
              <a:buSzTx/>
              <a:buNone/>
              <a:defRPr sz="3700">
                <a:solidFill>
                  <a:srgbClr val="000000"/>
                </a:solidFill>
                <a:latin typeface="Helvetica Neue"/>
                <a:ea typeface="Helvetica Neue"/>
                <a:cs typeface="Helvetica Neue"/>
                <a:sym typeface="Helvetica Neue"/>
              </a:defRPr>
            </a:lvl5pPr>
          </a:lstStyle>
          <a:p>
            <a:pPr/>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41" name="Номер слайда"/>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Заголовок — сверху">
    <p:spTree>
      <p:nvGrpSpPr>
        <p:cNvPr id="1" name=""/>
        <p:cNvGrpSpPr/>
        <p:nvPr/>
      </p:nvGrpSpPr>
      <p:grpSpPr>
        <a:xfrm>
          <a:off x="0" y="0"/>
          <a:ext cx="0" cy="0"/>
          <a:chOff x="0" y="0"/>
          <a:chExt cx="0" cy="0"/>
        </a:xfrm>
      </p:grpSpPr>
      <p:sp>
        <p:nvSpPr>
          <p:cNvPr id="48" name="Текст заголовка"/>
          <p:cNvSpPr txBox="1"/>
          <p:nvPr>
            <p:ph type="title"/>
          </p:nvPr>
        </p:nvSpPr>
        <p:spPr>
          <a:prstGeom prst="rect">
            <a:avLst/>
          </a:prstGeom>
        </p:spPr>
        <p:txBody>
          <a:bodyPr/>
          <a:lstStyle/>
          <a:p>
            <a:pPr/>
            <a:r>
              <a:t>Текст заголовка</a:t>
            </a:r>
          </a:p>
        </p:txBody>
      </p:sp>
      <p:sp>
        <p:nvSpPr>
          <p:cNvPr id="49" name="Номер слайда"/>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Заголовок и пункты">
    <p:spTree>
      <p:nvGrpSpPr>
        <p:cNvPr id="1" name=""/>
        <p:cNvGrpSpPr/>
        <p:nvPr/>
      </p:nvGrpSpPr>
      <p:grpSpPr>
        <a:xfrm>
          <a:off x="0" y="0"/>
          <a:ext cx="0" cy="0"/>
          <a:chOff x="0" y="0"/>
          <a:chExt cx="0" cy="0"/>
        </a:xfrm>
      </p:grpSpPr>
      <p:sp>
        <p:nvSpPr>
          <p:cNvPr id="56" name="Текст заголовка"/>
          <p:cNvSpPr txBox="1"/>
          <p:nvPr>
            <p:ph type="title"/>
          </p:nvPr>
        </p:nvSpPr>
        <p:spPr>
          <a:prstGeom prst="rect">
            <a:avLst/>
          </a:prstGeom>
        </p:spPr>
        <p:txBody>
          <a:bodyPr/>
          <a:lstStyle/>
          <a:p>
            <a:pPr/>
            <a:r>
              <a:t>Текст заголовка</a:t>
            </a:r>
          </a:p>
        </p:txBody>
      </p:sp>
      <p:sp>
        <p:nvSpPr>
          <p:cNvPr id="57" name="Уровень текста 1…"/>
          <p:cNvSpPr txBox="1"/>
          <p:nvPr>
            <p:ph type="body" idx="1"/>
          </p:nvPr>
        </p:nvSpPr>
        <p:spPr>
          <a:prstGeom prst="rect">
            <a:avLst/>
          </a:prstGeom>
        </p:spPr>
        <p:txBody>
          <a:bodyPr/>
          <a:lstStyle/>
          <a:p>
            <a:pPr/>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58" name="Номер слайда"/>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Заголовок, пункты и фото">
    <p:spTree>
      <p:nvGrpSpPr>
        <p:cNvPr id="1" name=""/>
        <p:cNvGrpSpPr/>
        <p:nvPr/>
      </p:nvGrpSpPr>
      <p:grpSpPr>
        <a:xfrm>
          <a:off x="0" y="0"/>
          <a:ext cx="0" cy="0"/>
          <a:chOff x="0" y="0"/>
          <a:chExt cx="0" cy="0"/>
        </a:xfrm>
      </p:grpSpPr>
      <p:sp>
        <p:nvSpPr>
          <p:cNvPr id="65" name="Изображение"/>
          <p:cNvSpPr/>
          <p:nvPr>
            <p:ph type="pic" sz="half" idx="13"/>
          </p:nvPr>
        </p:nvSpPr>
        <p:spPr>
          <a:xfrm>
            <a:off x="6718300" y="2590800"/>
            <a:ext cx="5334000" cy="6286500"/>
          </a:xfrm>
          <a:prstGeom prst="rect">
            <a:avLst/>
          </a:prstGeom>
        </p:spPr>
        <p:txBody>
          <a:bodyPr lIns="91439" tIns="45719" rIns="91439" bIns="45719" anchor="t">
            <a:noAutofit/>
          </a:bodyPr>
          <a:lstStyle/>
          <a:p>
            <a:pPr/>
          </a:p>
        </p:txBody>
      </p:sp>
      <p:sp>
        <p:nvSpPr>
          <p:cNvPr id="66" name="Текст заголовка"/>
          <p:cNvSpPr txBox="1"/>
          <p:nvPr>
            <p:ph type="title"/>
          </p:nvPr>
        </p:nvSpPr>
        <p:spPr>
          <a:prstGeom prst="rect">
            <a:avLst/>
          </a:prstGeom>
        </p:spPr>
        <p:txBody>
          <a:bodyPr/>
          <a:lstStyle/>
          <a:p>
            <a:pPr/>
            <a:r>
              <a:t>Текст заголовка</a:t>
            </a:r>
          </a:p>
        </p:txBody>
      </p:sp>
      <p:sp>
        <p:nvSpPr>
          <p:cNvPr id="67" name="Уровень текста 1…"/>
          <p:cNvSpPr txBox="1"/>
          <p:nvPr>
            <p:ph type="body" sz="half" idx="1"/>
          </p:nvPr>
        </p:nvSpPr>
        <p:spPr>
          <a:xfrm>
            <a:off x="952500" y="2590800"/>
            <a:ext cx="5334000" cy="6286500"/>
          </a:xfrm>
          <a:prstGeom prst="rect">
            <a:avLst/>
          </a:prstGeom>
        </p:spPr>
        <p:txBody>
          <a:bodyPr/>
          <a:lstStyle>
            <a:lvl1pPr marL="342900" indent="-342900">
              <a:spcBef>
                <a:spcPts val="3200"/>
              </a:spcBef>
              <a:defRPr sz="2800">
                <a:solidFill>
                  <a:srgbClr val="000000"/>
                </a:solidFill>
                <a:latin typeface="Helvetica Neue"/>
                <a:ea typeface="Helvetica Neue"/>
                <a:cs typeface="Helvetica Neue"/>
                <a:sym typeface="Helvetica Neue"/>
              </a:defRPr>
            </a:lvl1pPr>
            <a:lvl2pPr marL="685800" indent="-342900">
              <a:spcBef>
                <a:spcPts val="3200"/>
              </a:spcBef>
              <a:defRPr sz="2800">
                <a:solidFill>
                  <a:srgbClr val="000000"/>
                </a:solidFill>
                <a:latin typeface="Helvetica Neue"/>
                <a:ea typeface="Helvetica Neue"/>
                <a:cs typeface="Helvetica Neue"/>
                <a:sym typeface="Helvetica Neue"/>
              </a:defRPr>
            </a:lvl2pPr>
            <a:lvl3pPr marL="1028700" indent="-342900">
              <a:spcBef>
                <a:spcPts val="3200"/>
              </a:spcBef>
              <a:defRPr sz="2800">
                <a:solidFill>
                  <a:srgbClr val="000000"/>
                </a:solidFill>
                <a:latin typeface="Helvetica Neue"/>
                <a:ea typeface="Helvetica Neue"/>
                <a:cs typeface="Helvetica Neue"/>
                <a:sym typeface="Helvetica Neue"/>
              </a:defRPr>
            </a:lvl3pPr>
            <a:lvl4pPr marL="1371600" indent="-342900">
              <a:spcBef>
                <a:spcPts val="3200"/>
              </a:spcBef>
              <a:defRPr sz="2800">
                <a:solidFill>
                  <a:srgbClr val="000000"/>
                </a:solidFill>
                <a:latin typeface="Helvetica Neue"/>
                <a:ea typeface="Helvetica Neue"/>
                <a:cs typeface="Helvetica Neue"/>
                <a:sym typeface="Helvetica Neue"/>
              </a:defRPr>
            </a:lvl4pPr>
            <a:lvl5pPr marL="1714500" indent="-342900">
              <a:spcBef>
                <a:spcPts val="3200"/>
              </a:spcBef>
              <a:defRPr sz="2800">
                <a:solidFill>
                  <a:srgbClr val="000000"/>
                </a:solidFill>
                <a:latin typeface="Helvetica Neue"/>
                <a:ea typeface="Helvetica Neue"/>
                <a:cs typeface="Helvetica Neue"/>
                <a:sym typeface="Helvetica Neue"/>
              </a:defRPr>
            </a:lvl5pPr>
          </a:lstStyle>
          <a:p>
            <a:pPr/>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68" name="Номер слайда"/>
          <p:cNvSpPr txBox="1"/>
          <p:nvPr>
            <p:ph type="sldNum" sz="quarter" idx="2"/>
          </p:nvPr>
        </p:nvSpPr>
        <p:spPr>
          <a:xfrm>
            <a:off x="6328884" y="9296400"/>
            <a:ext cx="340259" cy="342900"/>
          </a:xfrm>
          <a:prstGeom prst="rect">
            <a:avLst/>
          </a:prstGeom>
        </p:spPr>
        <p:txBody>
          <a:bodyPr/>
          <a:lstStyle>
            <a:lvl1pPr>
              <a:defRPr>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Пункты">
    <p:spTree>
      <p:nvGrpSpPr>
        <p:cNvPr id="1" name=""/>
        <p:cNvGrpSpPr/>
        <p:nvPr/>
      </p:nvGrpSpPr>
      <p:grpSpPr>
        <a:xfrm>
          <a:off x="0" y="0"/>
          <a:ext cx="0" cy="0"/>
          <a:chOff x="0" y="0"/>
          <a:chExt cx="0" cy="0"/>
        </a:xfrm>
      </p:grpSpPr>
      <p:sp>
        <p:nvSpPr>
          <p:cNvPr id="75" name="Уровень текста 1…"/>
          <p:cNvSpPr txBox="1"/>
          <p:nvPr>
            <p:ph type="body" idx="1"/>
          </p:nvPr>
        </p:nvSpPr>
        <p:spPr>
          <a:xfrm>
            <a:off x="952500" y="1270000"/>
            <a:ext cx="11099800" cy="7213600"/>
          </a:xfrm>
          <a:prstGeom prst="rect">
            <a:avLst/>
          </a:prstGeom>
        </p:spPr>
        <p:txBody>
          <a:bodyPr/>
          <a:lstStyle/>
          <a:p>
            <a:pPr/>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76" name="Номер слайда"/>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Фото — 3 шт.">
    <p:spTree>
      <p:nvGrpSpPr>
        <p:cNvPr id="1" name=""/>
        <p:cNvGrpSpPr/>
        <p:nvPr/>
      </p:nvGrpSpPr>
      <p:grpSpPr>
        <a:xfrm>
          <a:off x="0" y="0"/>
          <a:ext cx="0" cy="0"/>
          <a:chOff x="0" y="0"/>
          <a:chExt cx="0" cy="0"/>
        </a:xfrm>
      </p:grpSpPr>
      <p:sp>
        <p:nvSpPr>
          <p:cNvPr id="83" name="Изображение"/>
          <p:cNvSpPr/>
          <p:nvPr>
            <p:ph type="pic" sz="quarter" idx="13"/>
          </p:nvPr>
        </p:nvSpPr>
        <p:spPr>
          <a:xfrm>
            <a:off x="6718300" y="5092700"/>
            <a:ext cx="5334000" cy="3771900"/>
          </a:xfrm>
          <a:prstGeom prst="rect">
            <a:avLst/>
          </a:prstGeom>
        </p:spPr>
        <p:txBody>
          <a:bodyPr lIns="91439" tIns="45719" rIns="91439" bIns="45719" anchor="t">
            <a:noAutofit/>
          </a:bodyPr>
          <a:lstStyle/>
          <a:p>
            <a:pPr/>
          </a:p>
        </p:txBody>
      </p:sp>
      <p:sp>
        <p:nvSpPr>
          <p:cNvPr id="84" name="Изображение"/>
          <p:cNvSpPr/>
          <p:nvPr>
            <p:ph type="pic" sz="quarter" idx="14"/>
          </p:nvPr>
        </p:nvSpPr>
        <p:spPr>
          <a:xfrm>
            <a:off x="6718300" y="889000"/>
            <a:ext cx="5334000" cy="3771900"/>
          </a:xfrm>
          <a:prstGeom prst="rect">
            <a:avLst/>
          </a:prstGeom>
        </p:spPr>
        <p:txBody>
          <a:bodyPr lIns="91439" tIns="45719" rIns="91439" bIns="45719" anchor="t">
            <a:noAutofit/>
          </a:bodyPr>
          <a:lstStyle/>
          <a:p>
            <a:pPr/>
          </a:p>
        </p:txBody>
      </p:sp>
      <p:sp>
        <p:nvSpPr>
          <p:cNvPr id="85" name="Изображение"/>
          <p:cNvSpPr/>
          <p:nvPr>
            <p:ph type="pic" sz="half" idx="15"/>
          </p:nvPr>
        </p:nvSpPr>
        <p:spPr>
          <a:xfrm>
            <a:off x="952500" y="889000"/>
            <a:ext cx="5334000" cy="7975600"/>
          </a:xfrm>
          <a:prstGeom prst="rect">
            <a:avLst/>
          </a:prstGeom>
        </p:spPr>
        <p:txBody>
          <a:bodyPr lIns="91439" tIns="45719" rIns="91439" bIns="45719" anchor="t">
            <a:noAutofit/>
          </a:bodyPr>
          <a:lstStyle/>
          <a:p>
            <a:pPr/>
          </a:p>
        </p:txBody>
      </p:sp>
      <p:sp>
        <p:nvSpPr>
          <p:cNvPr id="86" name="Номер слайда"/>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 Id="rId19" Type="http://schemas.openxmlformats.org/officeDocument/2006/relationships/slideLayout" Target="../slideLayouts/slideLayout18.xml"/><Relationship Id="rId20" Type="http://schemas.openxmlformats.org/officeDocument/2006/relationships/slideLayout" Target="../slideLayouts/slideLayout19.xml"/><Relationship Id="rId2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Текст заголовка"/>
          <p:cNvSpPr txBox="1"/>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Текст заголовка</a:t>
            </a:r>
          </a:p>
        </p:txBody>
      </p:sp>
      <p:sp>
        <p:nvSpPr>
          <p:cNvPr id="3" name="Уровень текста 1…"/>
          <p:cNvSpPr txBox="1"/>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4" name="Номер слайда"/>
          <p:cNvSpPr txBox="1"/>
          <p:nvPr>
            <p:ph type="sldNum" sz="quarter" idx="2"/>
          </p:nvPr>
        </p:nvSpPr>
        <p:spPr>
          <a:xfrm>
            <a:off x="6328884" y="9296400"/>
            <a:ext cx="340259" cy="324308"/>
          </a:xfrm>
          <a:prstGeom prst="rect">
            <a:avLst/>
          </a:prstGeom>
          <a:ln w="12700">
            <a:miter lim="400000"/>
          </a:ln>
        </p:spPr>
        <p:txBody>
          <a:bodyPr wrap="none" lIns="50800" tIns="50800" rIns="50800" bIns="50800">
            <a:spAutoFit/>
          </a:bodyPr>
          <a:lstStyle>
            <a:lvl1pPr>
              <a:defRPr b="0" sz="1600">
                <a:latin typeface="Helvetica Neue Light"/>
                <a:ea typeface="Helvetica Neue Light"/>
                <a:cs typeface="Helvetica Neue Light"/>
                <a:sym typeface="Helvetica Neue Ligh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4200" u="none">
          <a:ln>
            <a:noFill/>
          </a:ln>
          <a:solidFill>
            <a:srgbClr val="000000"/>
          </a:solidFill>
          <a:uFillTx/>
          <a:latin typeface="+mj-lt"/>
          <a:ea typeface="+mj-ea"/>
          <a:cs typeface="+mj-cs"/>
          <a:sym typeface="Times New Roman"/>
        </a:defRPr>
      </a:lvl1pPr>
      <a:lvl2pPr marL="0" marR="0" indent="0" algn="ctr" defTabSz="584200" rtl="0" latinLnBrk="0">
        <a:lnSpc>
          <a:spcPct val="100000"/>
        </a:lnSpc>
        <a:spcBef>
          <a:spcPts val="0"/>
        </a:spcBef>
        <a:spcAft>
          <a:spcPts val="0"/>
        </a:spcAft>
        <a:buClrTx/>
        <a:buSzTx/>
        <a:buFontTx/>
        <a:buNone/>
        <a:tabLst/>
        <a:defRPr b="0" baseline="0" cap="none" i="0" spc="0" strike="noStrike" sz="4200" u="none">
          <a:ln>
            <a:noFill/>
          </a:ln>
          <a:solidFill>
            <a:srgbClr val="000000"/>
          </a:solidFill>
          <a:uFillTx/>
          <a:latin typeface="+mj-lt"/>
          <a:ea typeface="+mj-ea"/>
          <a:cs typeface="+mj-cs"/>
          <a:sym typeface="Times New Roman"/>
        </a:defRPr>
      </a:lvl2pPr>
      <a:lvl3pPr marL="0" marR="0" indent="0" algn="ctr" defTabSz="584200" rtl="0" latinLnBrk="0">
        <a:lnSpc>
          <a:spcPct val="100000"/>
        </a:lnSpc>
        <a:spcBef>
          <a:spcPts val="0"/>
        </a:spcBef>
        <a:spcAft>
          <a:spcPts val="0"/>
        </a:spcAft>
        <a:buClrTx/>
        <a:buSzTx/>
        <a:buFontTx/>
        <a:buNone/>
        <a:tabLst/>
        <a:defRPr b="0" baseline="0" cap="none" i="0" spc="0" strike="noStrike" sz="4200" u="none">
          <a:ln>
            <a:noFill/>
          </a:ln>
          <a:solidFill>
            <a:srgbClr val="000000"/>
          </a:solidFill>
          <a:uFillTx/>
          <a:latin typeface="+mj-lt"/>
          <a:ea typeface="+mj-ea"/>
          <a:cs typeface="+mj-cs"/>
          <a:sym typeface="Times New Roman"/>
        </a:defRPr>
      </a:lvl3pPr>
      <a:lvl4pPr marL="0" marR="0" indent="0" algn="ctr" defTabSz="584200" rtl="0" latinLnBrk="0">
        <a:lnSpc>
          <a:spcPct val="100000"/>
        </a:lnSpc>
        <a:spcBef>
          <a:spcPts val="0"/>
        </a:spcBef>
        <a:spcAft>
          <a:spcPts val="0"/>
        </a:spcAft>
        <a:buClrTx/>
        <a:buSzTx/>
        <a:buFontTx/>
        <a:buNone/>
        <a:tabLst/>
        <a:defRPr b="0" baseline="0" cap="none" i="0" spc="0" strike="noStrike" sz="4200" u="none">
          <a:ln>
            <a:noFill/>
          </a:ln>
          <a:solidFill>
            <a:srgbClr val="000000"/>
          </a:solidFill>
          <a:uFillTx/>
          <a:latin typeface="+mj-lt"/>
          <a:ea typeface="+mj-ea"/>
          <a:cs typeface="+mj-cs"/>
          <a:sym typeface="Times New Roman"/>
        </a:defRPr>
      </a:lvl4pPr>
      <a:lvl5pPr marL="0" marR="0" indent="0" algn="ctr" defTabSz="584200" rtl="0" latinLnBrk="0">
        <a:lnSpc>
          <a:spcPct val="100000"/>
        </a:lnSpc>
        <a:spcBef>
          <a:spcPts val="0"/>
        </a:spcBef>
        <a:spcAft>
          <a:spcPts val="0"/>
        </a:spcAft>
        <a:buClrTx/>
        <a:buSzTx/>
        <a:buFontTx/>
        <a:buNone/>
        <a:tabLst/>
        <a:defRPr b="0" baseline="0" cap="none" i="0" spc="0" strike="noStrike" sz="4200" u="none">
          <a:ln>
            <a:noFill/>
          </a:ln>
          <a:solidFill>
            <a:srgbClr val="000000"/>
          </a:solidFill>
          <a:uFillTx/>
          <a:latin typeface="+mj-lt"/>
          <a:ea typeface="+mj-ea"/>
          <a:cs typeface="+mj-cs"/>
          <a:sym typeface="Times New Roman"/>
        </a:defRPr>
      </a:lvl5pPr>
      <a:lvl6pPr marL="0" marR="0" indent="0" algn="ctr" defTabSz="584200" rtl="0" latinLnBrk="0">
        <a:lnSpc>
          <a:spcPct val="100000"/>
        </a:lnSpc>
        <a:spcBef>
          <a:spcPts val="0"/>
        </a:spcBef>
        <a:spcAft>
          <a:spcPts val="0"/>
        </a:spcAft>
        <a:buClrTx/>
        <a:buSzTx/>
        <a:buFontTx/>
        <a:buNone/>
        <a:tabLst/>
        <a:defRPr b="0" baseline="0" cap="none" i="0" spc="0" strike="noStrike" sz="4200" u="none">
          <a:ln>
            <a:noFill/>
          </a:ln>
          <a:solidFill>
            <a:srgbClr val="000000"/>
          </a:solidFill>
          <a:uFillTx/>
          <a:latin typeface="+mj-lt"/>
          <a:ea typeface="+mj-ea"/>
          <a:cs typeface="+mj-cs"/>
          <a:sym typeface="Times New Roman"/>
        </a:defRPr>
      </a:lvl6pPr>
      <a:lvl7pPr marL="0" marR="0" indent="0" algn="ctr" defTabSz="584200" rtl="0" latinLnBrk="0">
        <a:lnSpc>
          <a:spcPct val="100000"/>
        </a:lnSpc>
        <a:spcBef>
          <a:spcPts val="0"/>
        </a:spcBef>
        <a:spcAft>
          <a:spcPts val="0"/>
        </a:spcAft>
        <a:buClrTx/>
        <a:buSzTx/>
        <a:buFontTx/>
        <a:buNone/>
        <a:tabLst/>
        <a:defRPr b="0" baseline="0" cap="none" i="0" spc="0" strike="noStrike" sz="4200" u="none">
          <a:ln>
            <a:noFill/>
          </a:ln>
          <a:solidFill>
            <a:srgbClr val="000000"/>
          </a:solidFill>
          <a:uFillTx/>
          <a:latin typeface="+mj-lt"/>
          <a:ea typeface="+mj-ea"/>
          <a:cs typeface="+mj-cs"/>
          <a:sym typeface="Times New Roman"/>
        </a:defRPr>
      </a:lvl7pPr>
      <a:lvl8pPr marL="0" marR="0" indent="0" algn="ctr" defTabSz="584200" rtl="0" latinLnBrk="0">
        <a:lnSpc>
          <a:spcPct val="100000"/>
        </a:lnSpc>
        <a:spcBef>
          <a:spcPts val="0"/>
        </a:spcBef>
        <a:spcAft>
          <a:spcPts val="0"/>
        </a:spcAft>
        <a:buClrTx/>
        <a:buSzTx/>
        <a:buFontTx/>
        <a:buNone/>
        <a:tabLst/>
        <a:defRPr b="0" baseline="0" cap="none" i="0" spc="0" strike="noStrike" sz="4200" u="none">
          <a:ln>
            <a:noFill/>
          </a:ln>
          <a:solidFill>
            <a:srgbClr val="000000"/>
          </a:solidFill>
          <a:uFillTx/>
          <a:latin typeface="+mj-lt"/>
          <a:ea typeface="+mj-ea"/>
          <a:cs typeface="+mj-cs"/>
          <a:sym typeface="Times New Roman"/>
        </a:defRPr>
      </a:lvl8pPr>
      <a:lvl9pPr marL="0" marR="0" indent="0" algn="ctr" defTabSz="584200" rtl="0" latinLnBrk="0">
        <a:lnSpc>
          <a:spcPct val="100000"/>
        </a:lnSpc>
        <a:spcBef>
          <a:spcPts val="0"/>
        </a:spcBef>
        <a:spcAft>
          <a:spcPts val="0"/>
        </a:spcAft>
        <a:buClrTx/>
        <a:buSzTx/>
        <a:buFontTx/>
        <a:buNone/>
        <a:tabLst/>
        <a:defRPr b="0" baseline="0" cap="none" i="0" spc="0" strike="noStrike" sz="4200" u="none">
          <a:ln>
            <a:noFill/>
          </a:ln>
          <a:solidFill>
            <a:srgbClr val="000000"/>
          </a:solidFill>
          <a:uFillTx/>
          <a:latin typeface="+mj-lt"/>
          <a:ea typeface="+mj-ea"/>
          <a:cs typeface="+mj-cs"/>
          <a:sym typeface="Times New Roman"/>
        </a:defRPr>
      </a:lvl9pPr>
    </p:titleStyle>
    <p:bodyStyle>
      <a:lvl1pPr marL="500062" marR="0" indent="-500062" algn="l" defTabSz="584200" rtl="0" latinLnBrk="0">
        <a:lnSpc>
          <a:spcPct val="100000"/>
        </a:lnSpc>
        <a:spcBef>
          <a:spcPts val="4200"/>
        </a:spcBef>
        <a:spcAft>
          <a:spcPts val="0"/>
        </a:spcAft>
        <a:buClrTx/>
        <a:buSzPct val="145000"/>
        <a:buFontTx/>
        <a:buChar char="•"/>
        <a:tabLst/>
        <a:defRPr b="0" baseline="0" cap="none" i="0" spc="0" strike="noStrike" sz="3600" u="none">
          <a:ln>
            <a:noFill/>
          </a:ln>
          <a:solidFill>
            <a:srgbClr val="747474"/>
          </a:solidFill>
          <a:uFillTx/>
          <a:latin typeface="Helvetica Neue Light"/>
          <a:ea typeface="Helvetica Neue Light"/>
          <a:cs typeface="Helvetica Neue Light"/>
          <a:sym typeface="Helvetica Neue Light"/>
        </a:defRPr>
      </a:lvl1pPr>
      <a:lvl2pPr marL="944562" marR="0" indent="-500062" algn="l" defTabSz="584200" rtl="0" latinLnBrk="0">
        <a:lnSpc>
          <a:spcPct val="100000"/>
        </a:lnSpc>
        <a:spcBef>
          <a:spcPts val="4200"/>
        </a:spcBef>
        <a:spcAft>
          <a:spcPts val="0"/>
        </a:spcAft>
        <a:buClrTx/>
        <a:buSzPct val="145000"/>
        <a:buFontTx/>
        <a:buChar char="•"/>
        <a:tabLst/>
        <a:defRPr b="0" baseline="0" cap="none" i="0" spc="0" strike="noStrike" sz="3600" u="none">
          <a:ln>
            <a:noFill/>
          </a:ln>
          <a:solidFill>
            <a:srgbClr val="747474"/>
          </a:solidFill>
          <a:uFillTx/>
          <a:latin typeface="Helvetica Neue Light"/>
          <a:ea typeface="Helvetica Neue Light"/>
          <a:cs typeface="Helvetica Neue Light"/>
          <a:sym typeface="Helvetica Neue Light"/>
        </a:defRPr>
      </a:lvl2pPr>
      <a:lvl3pPr marL="1389062" marR="0" indent="-500062" algn="l" defTabSz="584200" rtl="0" latinLnBrk="0">
        <a:lnSpc>
          <a:spcPct val="100000"/>
        </a:lnSpc>
        <a:spcBef>
          <a:spcPts val="4200"/>
        </a:spcBef>
        <a:spcAft>
          <a:spcPts val="0"/>
        </a:spcAft>
        <a:buClrTx/>
        <a:buSzPct val="145000"/>
        <a:buFontTx/>
        <a:buChar char="•"/>
        <a:tabLst/>
        <a:defRPr b="0" baseline="0" cap="none" i="0" spc="0" strike="noStrike" sz="3600" u="none">
          <a:ln>
            <a:noFill/>
          </a:ln>
          <a:solidFill>
            <a:srgbClr val="747474"/>
          </a:solidFill>
          <a:uFillTx/>
          <a:latin typeface="Helvetica Neue Light"/>
          <a:ea typeface="Helvetica Neue Light"/>
          <a:cs typeface="Helvetica Neue Light"/>
          <a:sym typeface="Helvetica Neue Light"/>
        </a:defRPr>
      </a:lvl3pPr>
      <a:lvl4pPr marL="1833562" marR="0" indent="-500062" algn="l" defTabSz="584200" rtl="0" latinLnBrk="0">
        <a:lnSpc>
          <a:spcPct val="100000"/>
        </a:lnSpc>
        <a:spcBef>
          <a:spcPts val="4200"/>
        </a:spcBef>
        <a:spcAft>
          <a:spcPts val="0"/>
        </a:spcAft>
        <a:buClrTx/>
        <a:buSzPct val="145000"/>
        <a:buFontTx/>
        <a:buChar char="•"/>
        <a:tabLst/>
        <a:defRPr b="0" baseline="0" cap="none" i="0" spc="0" strike="noStrike" sz="3600" u="none">
          <a:ln>
            <a:noFill/>
          </a:ln>
          <a:solidFill>
            <a:srgbClr val="747474"/>
          </a:solidFill>
          <a:uFillTx/>
          <a:latin typeface="Helvetica Neue Light"/>
          <a:ea typeface="Helvetica Neue Light"/>
          <a:cs typeface="Helvetica Neue Light"/>
          <a:sym typeface="Helvetica Neue Light"/>
        </a:defRPr>
      </a:lvl4pPr>
      <a:lvl5pPr marL="2278062" marR="0" indent="-500062" algn="l" defTabSz="584200" rtl="0" latinLnBrk="0">
        <a:lnSpc>
          <a:spcPct val="100000"/>
        </a:lnSpc>
        <a:spcBef>
          <a:spcPts val="4200"/>
        </a:spcBef>
        <a:spcAft>
          <a:spcPts val="0"/>
        </a:spcAft>
        <a:buClrTx/>
        <a:buSzPct val="145000"/>
        <a:buFontTx/>
        <a:buChar char="•"/>
        <a:tabLst/>
        <a:defRPr b="0" baseline="0" cap="none" i="0" spc="0" strike="noStrike" sz="3600" u="none">
          <a:ln>
            <a:noFill/>
          </a:ln>
          <a:solidFill>
            <a:srgbClr val="747474"/>
          </a:solidFill>
          <a:uFillTx/>
          <a:latin typeface="Helvetica Neue Light"/>
          <a:ea typeface="Helvetica Neue Light"/>
          <a:cs typeface="Helvetica Neue Light"/>
          <a:sym typeface="Helvetica Neue Light"/>
        </a:defRPr>
      </a:lvl5pPr>
      <a:lvl6pPr marL="2722562" marR="0" indent="-500062" algn="l" defTabSz="584200" rtl="0" latinLnBrk="0">
        <a:lnSpc>
          <a:spcPct val="100000"/>
        </a:lnSpc>
        <a:spcBef>
          <a:spcPts val="4200"/>
        </a:spcBef>
        <a:spcAft>
          <a:spcPts val="0"/>
        </a:spcAft>
        <a:buClrTx/>
        <a:buSzPct val="145000"/>
        <a:buFontTx/>
        <a:buChar char="•"/>
        <a:tabLst/>
        <a:defRPr b="0" baseline="0" cap="none" i="0" spc="0" strike="noStrike" sz="3600" u="none">
          <a:ln>
            <a:noFill/>
          </a:ln>
          <a:solidFill>
            <a:srgbClr val="747474"/>
          </a:solidFill>
          <a:uFillTx/>
          <a:latin typeface="Helvetica Neue Light"/>
          <a:ea typeface="Helvetica Neue Light"/>
          <a:cs typeface="Helvetica Neue Light"/>
          <a:sym typeface="Helvetica Neue Light"/>
        </a:defRPr>
      </a:lvl6pPr>
      <a:lvl7pPr marL="3167062" marR="0" indent="-500062" algn="l" defTabSz="584200" rtl="0" latinLnBrk="0">
        <a:lnSpc>
          <a:spcPct val="100000"/>
        </a:lnSpc>
        <a:spcBef>
          <a:spcPts val="4200"/>
        </a:spcBef>
        <a:spcAft>
          <a:spcPts val="0"/>
        </a:spcAft>
        <a:buClrTx/>
        <a:buSzPct val="145000"/>
        <a:buFontTx/>
        <a:buChar char="•"/>
        <a:tabLst/>
        <a:defRPr b="0" baseline="0" cap="none" i="0" spc="0" strike="noStrike" sz="3600" u="none">
          <a:ln>
            <a:noFill/>
          </a:ln>
          <a:solidFill>
            <a:srgbClr val="747474"/>
          </a:solidFill>
          <a:uFillTx/>
          <a:latin typeface="Helvetica Neue Light"/>
          <a:ea typeface="Helvetica Neue Light"/>
          <a:cs typeface="Helvetica Neue Light"/>
          <a:sym typeface="Helvetica Neue Light"/>
        </a:defRPr>
      </a:lvl7pPr>
      <a:lvl8pPr marL="3611562" marR="0" indent="-500062" algn="l" defTabSz="584200" rtl="0" latinLnBrk="0">
        <a:lnSpc>
          <a:spcPct val="100000"/>
        </a:lnSpc>
        <a:spcBef>
          <a:spcPts val="4200"/>
        </a:spcBef>
        <a:spcAft>
          <a:spcPts val="0"/>
        </a:spcAft>
        <a:buClrTx/>
        <a:buSzPct val="145000"/>
        <a:buFontTx/>
        <a:buChar char="•"/>
        <a:tabLst/>
        <a:defRPr b="0" baseline="0" cap="none" i="0" spc="0" strike="noStrike" sz="3600" u="none">
          <a:ln>
            <a:noFill/>
          </a:ln>
          <a:solidFill>
            <a:srgbClr val="747474"/>
          </a:solidFill>
          <a:uFillTx/>
          <a:latin typeface="Helvetica Neue Light"/>
          <a:ea typeface="Helvetica Neue Light"/>
          <a:cs typeface="Helvetica Neue Light"/>
          <a:sym typeface="Helvetica Neue Light"/>
        </a:defRPr>
      </a:lvl8pPr>
      <a:lvl9pPr marL="4056062" marR="0" indent="-500062" algn="l" defTabSz="584200" rtl="0" latinLnBrk="0">
        <a:lnSpc>
          <a:spcPct val="100000"/>
        </a:lnSpc>
        <a:spcBef>
          <a:spcPts val="4200"/>
        </a:spcBef>
        <a:spcAft>
          <a:spcPts val="0"/>
        </a:spcAft>
        <a:buClrTx/>
        <a:buSzPct val="145000"/>
        <a:buFontTx/>
        <a:buChar char="•"/>
        <a:tabLst/>
        <a:defRPr b="0" baseline="0" cap="none" i="0" spc="0" strike="noStrike" sz="3600" u="none">
          <a:ln>
            <a:noFill/>
          </a:ln>
          <a:solidFill>
            <a:srgbClr val="747474"/>
          </a:solidFill>
          <a:uFillTx/>
          <a:latin typeface="Helvetica Neue Light"/>
          <a:ea typeface="Helvetica Neue Light"/>
          <a:cs typeface="Helvetica Neue Light"/>
          <a:sym typeface="Helvetica Neue Light"/>
        </a:defRPr>
      </a:lvl9pPr>
    </p:bodyStyle>
    <p:otherStyle>
      <a:lvl1pPr marL="0" marR="0" indent="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1pPr>
      <a:lvl2pPr marL="0" marR="0" indent="2286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2pPr>
      <a:lvl3pPr marL="0" marR="0" indent="4572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3pPr>
      <a:lvl4pPr marL="0" marR="0" indent="6858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4pPr>
      <a:lvl5pPr marL="0" marR="0" indent="9144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5pPr>
      <a:lvl6pPr marL="0" marR="0" indent="11430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6pPr>
      <a:lvl7pPr marL="0" marR="0" indent="13716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7pPr>
      <a:lvl8pPr marL="0" marR="0" indent="16002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8pPr>
      <a:lvl9pPr marL="0" marR="0" indent="18288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Relationships>

</file>

<file path=ppt/slides/_rels/slide10.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9.jpe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0.jpeg"/><Relationship Id="rId3" Type="http://schemas.openxmlformats.org/officeDocument/2006/relationships/image" Target="../media/image5.png"/><Relationship Id="rId4" Type="http://schemas.openxmlformats.org/officeDocument/2006/relationships/image" Target="../media/image6.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jpeg"/><Relationship Id="rId3" Type="http://schemas.openxmlformats.org/officeDocument/2006/relationships/image" Target="../media/image4.jpeg"/><Relationship Id="rId4" Type="http://schemas.openxmlformats.org/officeDocument/2006/relationships/image" Target="../media/image1.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comments" Target="../comments/comment1.xml"/><Relationship Id="rId3" Type="http://schemas.openxmlformats.org/officeDocument/2006/relationships/image" Target="../media/image2.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1" name="Мочекаменная болезнь и сахарный диабет"/>
          <p:cNvSpPr txBox="1"/>
          <p:nvPr>
            <p:ph type="ctrTitle"/>
          </p:nvPr>
        </p:nvSpPr>
        <p:spPr>
          <a:xfrm>
            <a:off x="1270000" y="2099070"/>
            <a:ext cx="10464800" cy="3302001"/>
          </a:xfrm>
          <a:prstGeom prst="rect">
            <a:avLst/>
          </a:prstGeom>
        </p:spPr>
        <p:txBody>
          <a:bodyPr/>
          <a:lstStyle>
            <a:lvl1pPr>
              <a:defRPr sz="6000"/>
            </a:lvl1pPr>
          </a:lstStyle>
          <a:p>
            <a:pPr/>
            <a:r>
              <a:t>Мочекаменная болезнь и сахарный диабет</a:t>
            </a:r>
          </a:p>
        </p:txBody>
      </p:sp>
      <p:sp>
        <p:nvSpPr>
          <p:cNvPr id="192" name="Когай Марина Александровна…"/>
          <p:cNvSpPr txBox="1"/>
          <p:nvPr>
            <p:ph type="subTitle" sz="quarter" idx="1"/>
          </p:nvPr>
        </p:nvSpPr>
        <p:spPr>
          <a:xfrm>
            <a:off x="1270000" y="6393659"/>
            <a:ext cx="10464800" cy="2406864"/>
          </a:xfrm>
          <a:prstGeom prst="rect">
            <a:avLst/>
          </a:prstGeom>
        </p:spPr>
        <p:txBody>
          <a:bodyPr/>
          <a:lstStyle/>
          <a:p>
            <a:pPr>
              <a:defRPr sz="3000">
                <a:solidFill>
                  <a:srgbClr val="474747"/>
                </a:solidFill>
                <a:latin typeface="+mj-lt"/>
                <a:ea typeface="+mj-ea"/>
                <a:cs typeface="+mj-cs"/>
                <a:sym typeface="Times New Roman"/>
              </a:defRPr>
            </a:pPr>
            <a:r>
              <a:t>Когай Марина Александровна</a:t>
            </a:r>
          </a:p>
          <a:p>
            <a:pPr>
              <a:defRPr sz="3000">
                <a:solidFill>
                  <a:srgbClr val="474747"/>
                </a:solidFill>
                <a:latin typeface="+mj-lt"/>
                <a:ea typeface="+mj-ea"/>
                <a:cs typeface="+mj-cs"/>
                <a:sym typeface="Times New Roman"/>
              </a:defRPr>
            </a:pPr>
          </a:p>
          <a:p>
            <a:pPr>
              <a:defRPr sz="3000">
                <a:solidFill>
                  <a:srgbClr val="474747"/>
                </a:solidFill>
                <a:latin typeface="+mj-lt"/>
                <a:ea typeface="+mj-ea"/>
                <a:cs typeface="+mj-cs"/>
                <a:sym typeface="Times New Roman"/>
              </a:defRPr>
            </a:pPr>
            <a:r>
              <a:t>Врач-диетолог</a:t>
            </a:r>
          </a:p>
          <a:p>
            <a:pPr>
              <a:defRPr sz="3000">
                <a:solidFill>
                  <a:srgbClr val="474747"/>
                </a:solidFill>
                <a:latin typeface="+mj-lt"/>
                <a:ea typeface="+mj-ea"/>
                <a:cs typeface="+mj-cs"/>
                <a:sym typeface="Times New Roman"/>
              </a:defRPr>
            </a:pPr>
            <a:r>
              <a:t>Кандидат медицинских наук</a:t>
            </a:r>
          </a:p>
          <a:p>
            <a:pPr>
              <a:defRPr sz="3000">
                <a:solidFill>
                  <a:srgbClr val="474747"/>
                </a:solidFill>
                <a:latin typeface="+mj-lt"/>
                <a:ea typeface="+mj-ea"/>
                <a:cs typeface="+mj-cs"/>
                <a:sym typeface="Times New Roman"/>
              </a:defRPr>
            </a:pPr>
            <a:r>
              <a:t>Доцент НК и ОЦ гастроэнтерологии и гепатологии СПбГУ</a:t>
            </a:r>
          </a:p>
        </p:txBody>
      </p:sp>
      <p:sp>
        <p:nvSpPr>
          <p:cNvPr id="193" name="TextBox 4"/>
          <p:cNvSpPr txBox="1"/>
          <p:nvPr/>
        </p:nvSpPr>
        <p:spPr>
          <a:xfrm>
            <a:off x="289211" y="267068"/>
            <a:ext cx="4908838" cy="83941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l" defTabSz="914400">
              <a:defRPr b="0" sz="2600">
                <a:latin typeface="+mj-lt"/>
                <a:ea typeface="+mj-ea"/>
                <a:cs typeface="+mj-cs"/>
                <a:sym typeface="Times New Roman"/>
              </a:defRPr>
            </a:pPr>
            <a:r>
              <a:t>Школа пациентов с </a:t>
            </a:r>
          </a:p>
          <a:p>
            <a:pPr algn="l" defTabSz="914400">
              <a:defRPr b="0" sz="2600">
                <a:latin typeface="+mj-lt"/>
                <a:ea typeface="+mj-ea"/>
                <a:cs typeface="+mj-cs"/>
                <a:sym typeface="Times New Roman"/>
              </a:defRPr>
            </a:pPr>
            <a:r>
              <a:t>мочекаменной болезнью</a:t>
            </a:r>
          </a:p>
        </p:txBody>
      </p:sp>
      <p:pic>
        <p:nvPicPr>
          <p:cNvPr id="194" name="Рисунок 5" descr="Рисунок 5"/>
          <p:cNvPicPr>
            <a:picLocks noChangeAspect="1"/>
          </p:cNvPicPr>
          <p:nvPr/>
        </p:nvPicPr>
        <p:blipFill>
          <a:blip r:embed="rId2">
            <a:extLst/>
          </a:blip>
          <a:stretch>
            <a:fillRect/>
          </a:stretch>
        </p:blipFill>
        <p:spPr>
          <a:xfrm>
            <a:off x="5699696" y="167878"/>
            <a:ext cx="1605408" cy="1623560"/>
          </a:xfrm>
          <a:prstGeom prst="rect">
            <a:avLst/>
          </a:prstGeom>
          <a:ln w="12700">
            <a:miter lim="400000"/>
          </a:ln>
        </p:spPr>
      </p:pic>
      <p:sp>
        <p:nvSpPr>
          <p:cNvPr id="195" name="TextBox 4"/>
          <p:cNvSpPr txBox="1"/>
          <p:nvPr/>
        </p:nvSpPr>
        <p:spPr>
          <a:xfrm>
            <a:off x="6728545" y="203568"/>
            <a:ext cx="6010828" cy="96641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r" defTabSz="914400">
              <a:spcBef>
                <a:spcPts val="1000"/>
              </a:spcBef>
              <a:defRPr b="0" sz="2600">
                <a:latin typeface="+mj-lt"/>
                <a:ea typeface="+mj-ea"/>
                <a:cs typeface="+mj-cs"/>
                <a:sym typeface="Times New Roman"/>
              </a:defRPr>
            </a:pPr>
            <a:r>
              <a:t>ПСПбГМУ имени И. П. Павлова</a:t>
            </a:r>
          </a:p>
          <a:p>
            <a:pPr algn="r" defTabSz="914400">
              <a:spcBef>
                <a:spcPts val="1000"/>
              </a:spcBef>
              <a:defRPr b="0" sz="2600">
                <a:latin typeface="+mj-lt"/>
                <a:ea typeface="+mj-ea"/>
                <a:cs typeface="+mj-cs"/>
                <a:sym typeface="Times New Roman"/>
              </a:defRPr>
            </a:pPr>
            <a:r>
              <a:t>Клиника урологии</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37" name="Picture 1" descr="Picture 1"/>
          <p:cNvPicPr>
            <a:picLocks noChangeAspect="1"/>
          </p:cNvPicPr>
          <p:nvPr/>
        </p:nvPicPr>
        <p:blipFill>
          <a:blip r:embed="rId2">
            <a:extLst/>
          </a:blip>
          <a:stretch>
            <a:fillRect/>
          </a:stretch>
        </p:blipFill>
        <p:spPr>
          <a:xfrm>
            <a:off x="253603" y="600868"/>
            <a:ext cx="12497740" cy="8551796"/>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9" name="Заголовок 5"/>
          <p:cNvSpPr txBox="1"/>
          <p:nvPr>
            <p:ph type="title"/>
          </p:nvPr>
        </p:nvSpPr>
        <p:spPr>
          <a:prstGeom prst="rect">
            <a:avLst/>
          </a:prstGeom>
        </p:spPr>
        <p:txBody>
          <a:bodyPr/>
          <a:lstStyle>
            <a:lvl1pPr>
              <a:defRPr cap="all"/>
            </a:lvl1pPr>
          </a:lstStyle>
          <a:p>
            <a:pPr/>
            <a:r>
              <a:t> Гликемический индекс</a:t>
            </a:r>
          </a:p>
        </p:txBody>
      </p:sp>
      <p:graphicFrame>
        <p:nvGraphicFramePr>
          <p:cNvPr id="240" name="Объект 7"/>
          <p:cNvGraphicFramePr/>
          <p:nvPr/>
        </p:nvGraphicFramePr>
        <p:xfrm>
          <a:off x="425723" y="2680332"/>
          <a:ext cx="12166054" cy="6279895"/>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4051117"/>
                <a:gridCol w="4051117"/>
                <a:gridCol w="4051117"/>
              </a:tblGrid>
              <a:tr h="571694">
                <a:tc>
                  <a:txBody>
                    <a:bodyPr/>
                    <a:lstStyle/>
                    <a:p>
                      <a:pPr defTabSz="1733670">
                        <a:defRPr b="0" sz="1800">
                          <a:solidFill>
                            <a:srgbClr val="000000"/>
                          </a:solidFill>
                        </a:defRPr>
                      </a:pPr>
                      <a:r>
                        <a:rPr b="1" sz="2800">
                          <a:solidFill>
                            <a:srgbClr val="FFFFFF"/>
                          </a:solidFill>
                          <a:latin typeface="Century Schoolbook"/>
                          <a:ea typeface="Century Schoolbook"/>
                          <a:cs typeface="Century Schoolbook"/>
                          <a:sym typeface="Century Schoolbook"/>
                        </a:rPr>
                        <a:t>Низкий ГИ</a:t>
                      </a:r>
                    </a:p>
                  </a:txBody>
                  <a:tcPr marL="45711" marR="45711" marT="45711" marB="45711" anchor="t" anchorCtr="0" horzOverflow="overflow">
                    <a:lnL w="12700">
                      <a:solidFill>
                        <a:srgbClr val="FFFFFF"/>
                      </a:solidFill>
                    </a:lnL>
                    <a:lnR w="12700">
                      <a:solidFill>
                        <a:srgbClr val="FFFFFF"/>
                      </a:solidFill>
                    </a:lnR>
                    <a:lnT w="12700">
                      <a:solidFill>
                        <a:srgbClr val="FFFFFF"/>
                      </a:solidFill>
                    </a:lnT>
                    <a:lnB w="38100">
                      <a:solidFill>
                        <a:srgbClr val="FFFFFF"/>
                      </a:solidFill>
                    </a:lnB>
                    <a:solidFill>
                      <a:srgbClr val="89C01C"/>
                    </a:solidFill>
                  </a:tcPr>
                </a:tc>
                <a:tc>
                  <a:txBody>
                    <a:bodyPr/>
                    <a:lstStyle/>
                    <a:p>
                      <a:pPr defTabSz="1733670">
                        <a:defRPr b="0" sz="1800">
                          <a:solidFill>
                            <a:srgbClr val="000000"/>
                          </a:solidFill>
                        </a:defRPr>
                      </a:pPr>
                      <a:r>
                        <a:rPr b="1" sz="2800">
                          <a:latin typeface="Century Schoolbook"/>
                          <a:ea typeface="Century Schoolbook"/>
                          <a:cs typeface="Century Schoolbook"/>
                          <a:sym typeface="Century Schoolbook"/>
                        </a:rPr>
                        <a:t>Средний ГИ</a:t>
                      </a:r>
                    </a:p>
                  </a:txBody>
                  <a:tcPr marL="45711" marR="45711" marT="45711" marB="45711" anchor="t" anchorCtr="0" horzOverflow="overflow">
                    <a:lnL w="12700">
                      <a:solidFill>
                        <a:srgbClr val="FFFFFF"/>
                      </a:solidFill>
                    </a:lnL>
                    <a:lnR w="12700">
                      <a:solidFill>
                        <a:srgbClr val="FFFFFF"/>
                      </a:solidFill>
                    </a:lnR>
                    <a:lnT w="12700">
                      <a:solidFill>
                        <a:srgbClr val="FFFFFF"/>
                      </a:solidFill>
                    </a:lnT>
                    <a:lnB w="38100">
                      <a:solidFill>
                        <a:srgbClr val="FFFFFF"/>
                      </a:solidFill>
                    </a:lnB>
                    <a:solidFill>
                      <a:srgbClr val="FFFF00"/>
                    </a:solidFill>
                  </a:tcPr>
                </a:tc>
                <a:tc>
                  <a:txBody>
                    <a:bodyPr/>
                    <a:lstStyle/>
                    <a:p>
                      <a:pPr defTabSz="1733670">
                        <a:defRPr b="0" sz="1800">
                          <a:solidFill>
                            <a:srgbClr val="000000"/>
                          </a:solidFill>
                        </a:defRPr>
                      </a:pPr>
                      <a:r>
                        <a:rPr b="1" sz="2800">
                          <a:solidFill>
                            <a:srgbClr val="FFFFFF"/>
                          </a:solidFill>
                          <a:latin typeface="Century Schoolbook"/>
                          <a:ea typeface="Century Schoolbook"/>
                          <a:cs typeface="Century Schoolbook"/>
                          <a:sym typeface="Century Schoolbook"/>
                        </a:rPr>
                        <a:t>Высокий ГИ</a:t>
                      </a:r>
                    </a:p>
                  </a:txBody>
                  <a:tcPr marL="45711" marR="45711" marT="45711" marB="45711" anchor="t" anchorCtr="0" horzOverflow="overflow">
                    <a:lnL w="12700">
                      <a:solidFill>
                        <a:srgbClr val="FFFFFF"/>
                      </a:solidFill>
                    </a:lnL>
                    <a:lnR w="12700">
                      <a:solidFill>
                        <a:srgbClr val="FFFFFF"/>
                      </a:solidFill>
                    </a:lnR>
                    <a:lnT w="12700">
                      <a:solidFill>
                        <a:srgbClr val="FFFFFF"/>
                      </a:solidFill>
                    </a:lnT>
                    <a:lnB w="38100">
                      <a:solidFill>
                        <a:srgbClr val="FFFFFF"/>
                      </a:solidFill>
                    </a:lnB>
                    <a:solidFill>
                      <a:srgbClr val="FF3300"/>
                    </a:solidFill>
                  </a:tcPr>
                </a:tc>
              </a:tr>
              <a:tr h="995185">
                <a:tc>
                  <a:txBody>
                    <a:bodyPr/>
                    <a:lstStyle/>
                    <a:p>
                      <a:pPr algn="l" defTabSz="1733670">
                        <a:defRPr sz="1800"/>
                      </a:pPr>
                      <a:r>
                        <a:rPr sz="2800">
                          <a:latin typeface="Century Schoolbook"/>
                          <a:ea typeface="Century Schoolbook"/>
                          <a:cs typeface="Century Schoolbook"/>
                          <a:sym typeface="Century Schoolbook"/>
                        </a:rPr>
                        <a:t>Отруби</a:t>
                      </a:r>
                    </a:p>
                  </a:txBody>
                  <a:tcPr marL="45711" marR="45711" marT="45711" marB="45711" anchor="t" anchorCtr="0" horzOverflow="overflow">
                    <a:lnL w="12700">
                      <a:solidFill>
                        <a:srgbClr val="FFFFFF"/>
                      </a:solidFill>
                    </a:lnL>
                    <a:lnR w="12700">
                      <a:solidFill>
                        <a:srgbClr val="FFFFFF"/>
                      </a:solidFill>
                    </a:lnR>
                    <a:lnT w="38100">
                      <a:solidFill>
                        <a:srgbClr val="FFFFFF"/>
                      </a:solidFill>
                    </a:lnT>
                    <a:lnB w="12700">
                      <a:solidFill>
                        <a:srgbClr val="FFFFFF"/>
                      </a:solidFill>
                    </a:lnB>
                    <a:solidFill>
                      <a:srgbClr val="E9F8CC"/>
                    </a:solidFill>
                  </a:tcPr>
                </a:tc>
                <a:tc>
                  <a:txBody>
                    <a:bodyPr/>
                    <a:lstStyle/>
                    <a:p>
                      <a:pPr algn="l" defTabSz="1733670">
                        <a:defRPr sz="1800"/>
                      </a:pPr>
                      <a:r>
                        <a:rPr sz="2800">
                          <a:latin typeface="Century Schoolbook"/>
                          <a:ea typeface="Century Schoolbook"/>
                          <a:cs typeface="Century Schoolbook"/>
                          <a:sym typeface="Century Schoolbook"/>
                        </a:rPr>
                        <a:t>Гречка</a:t>
                      </a:r>
                    </a:p>
                  </a:txBody>
                  <a:tcPr marL="45711" marR="45711" marT="45711" marB="45711" anchor="t" anchorCtr="0" horzOverflow="overflow">
                    <a:lnL w="12700">
                      <a:solidFill>
                        <a:srgbClr val="FFFFFF"/>
                      </a:solidFill>
                    </a:lnL>
                    <a:lnR w="12700">
                      <a:solidFill>
                        <a:srgbClr val="FFFFFF"/>
                      </a:solidFill>
                    </a:lnR>
                    <a:lnT w="38100">
                      <a:solidFill>
                        <a:srgbClr val="FFFFFF"/>
                      </a:solidFill>
                    </a:lnT>
                    <a:lnB w="12700">
                      <a:solidFill>
                        <a:srgbClr val="FFFFFF"/>
                      </a:solidFill>
                    </a:lnB>
                    <a:solidFill>
                      <a:srgbClr val="FFFFD5"/>
                    </a:solidFill>
                  </a:tcPr>
                </a:tc>
                <a:tc>
                  <a:txBody>
                    <a:bodyPr/>
                    <a:lstStyle/>
                    <a:p>
                      <a:pPr algn="l" defTabSz="1733670">
                        <a:defRPr sz="1800"/>
                      </a:pPr>
                      <a:r>
                        <a:rPr sz="2800">
                          <a:solidFill>
                            <a:srgbClr val="FF0000"/>
                          </a:solidFill>
                          <a:latin typeface="Century Schoolbook"/>
                          <a:ea typeface="Century Schoolbook"/>
                          <a:cs typeface="Century Schoolbook"/>
                          <a:sym typeface="Century Schoolbook"/>
                        </a:rPr>
                        <a:t>Кетчуп, майонез, горчица</a:t>
                      </a:r>
                    </a:p>
                  </a:txBody>
                  <a:tcPr marL="45711" marR="45711" marT="45711" marB="45711" anchor="t" anchorCtr="0" horzOverflow="overflow">
                    <a:lnL w="12700">
                      <a:solidFill>
                        <a:srgbClr val="FFFFFF"/>
                      </a:solidFill>
                    </a:lnL>
                    <a:lnR w="12700">
                      <a:solidFill>
                        <a:srgbClr val="FFFFFF"/>
                      </a:solidFill>
                    </a:lnR>
                    <a:lnT w="38100">
                      <a:solidFill>
                        <a:srgbClr val="FFFFFF"/>
                      </a:solidFill>
                    </a:lnT>
                    <a:lnB w="12700">
                      <a:solidFill>
                        <a:srgbClr val="FFFFFF"/>
                      </a:solidFill>
                    </a:lnB>
                    <a:solidFill>
                      <a:srgbClr val="FFEFEB"/>
                    </a:solidFill>
                  </a:tcPr>
                </a:tc>
              </a:tr>
              <a:tr h="558460">
                <a:tc>
                  <a:txBody>
                    <a:bodyPr/>
                    <a:lstStyle/>
                    <a:p>
                      <a:pPr algn="l" defTabSz="1733670">
                        <a:defRPr sz="1800"/>
                      </a:pPr>
                      <a:r>
                        <a:rPr sz="2800">
                          <a:latin typeface="Century Schoolbook"/>
                          <a:ea typeface="Century Schoolbook"/>
                          <a:cs typeface="Century Schoolbook"/>
                          <a:sym typeface="Century Schoolbook"/>
                        </a:rPr>
                        <a:t>Брокколи, спаржа</a:t>
                      </a:r>
                    </a:p>
                  </a:txBody>
                  <a:tcPr marL="45711" marR="45711" marT="45711" marB="45711"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9F8CC"/>
                    </a:solidFill>
                  </a:tcPr>
                </a:tc>
                <a:tc>
                  <a:txBody>
                    <a:bodyPr/>
                    <a:lstStyle/>
                    <a:p>
                      <a:pPr algn="l" defTabSz="1733670">
                        <a:defRPr sz="1800"/>
                      </a:pPr>
                      <a:r>
                        <a:rPr sz="2800">
                          <a:latin typeface="Century Schoolbook"/>
                          <a:ea typeface="Century Schoolbook"/>
                          <a:cs typeface="Century Schoolbook"/>
                          <a:sym typeface="Century Schoolbook"/>
                        </a:rPr>
                        <a:t>Инжир, чернослив</a:t>
                      </a:r>
                    </a:p>
                  </a:txBody>
                  <a:tcPr marL="45711" marR="45711" marT="45711" marB="45711"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FFFFD5"/>
                    </a:solidFill>
                  </a:tcPr>
                </a:tc>
                <a:tc>
                  <a:txBody>
                    <a:bodyPr/>
                    <a:lstStyle/>
                    <a:p>
                      <a:pPr algn="l" defTabSz="1733670">
                        <a:defRPr sz="1800"/>
                      </a:pPr>
                      <a:r>
                        <a:rPr sz="2800">
                          <a:solidFill>
                            <a:srgbClr val="FF0000"/>
                          </a:solidFill>
                          <a:latin typeface="Century Schoolbook"/>
                          <a:ea typeface="Century Schoolbook"/>
                          <a:cs typeface="Century Schoolbook"/>
                          <a:sym typeface="Century Schoolbook"/>
                        </a:rPr>
                        <a:t>Суши</a:t>
                      </a:r>
                    </a:p>
                  </a:txBody>
                  <a:tcPr marL="45711" marR="45711" marT="45711" marB="45711"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FFEFEB"/>
                    </a:solidFill>
                  </a:tcPr>
                </a:tc>
              </a:tr>
              <a:tr h="558460">
                <a:tc>
                  <a:txBody>
                    <a:bodyPr/>
                    <a:lstStyle/>
                    <a:p>
                      <a:pPr algn="l" defTabSz="1733670">
                        <a:defRPr sz="1800"/>
                      </a:pPr>
                      <a:r>
                        <a:rPr sz="2800">
                          <a:latin typeface="Century Schoolbook"/>
                          <a:ea typeface="Century Schoolbook"/>
                          <a:cs typeface="Century Schoolbook"/>
                          <a:sym typeface="Century Schoolbook"/>
                        </a:rPr>
                        <a:t>Орехи</a:t>
                      </a:r>
                    </a:p>
                  </a:txBody>
                  <a:tcPr marL="45711" marR="45711" marT="45711" marB="45711"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9F8CC"/>
                    </a:solidFill>
                  </a:tcPr>
                </a:tc>
                <a:tc>
                  <a:txBody>
                    <a:bodyPr/>
                    <a:lstStyle/>
                    <a:p>
                      <a:pPr algn="l" defTabSz="1733670">
                        <a:defRPr sz="1800"/>
                      </a:pPr>
                      <a:r>
                        <a:rPr sz="2800">
                          <a:latin typeface="Century Schoolbook"/>
                          <a:ea typeface="Century Schoolbook"/>
                          <a:cs typeface="Century Schoolbook"/>
                          <a:sym typeface="Century Schoolbook"/>
                        </a:rPr>
                        <a:t>Макароны «на зубок»</a:t>
                      </a:r>
                    </a:p>
                  </a:txBody>
                  <a:tcPr marL="45711" marR="45711" marT="45711" marB="45711"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FFFFD5"/>
                    </a:solidFill>
                  </a:tcPr>
                </a:tc>
                <a:tc>
                  <a:txBody>
                    <a:bodyPr/>
                    <a:lstStyle/>
                    <a:p>
                      <a:pPr algn="l" defTabSz="1733670">
                        <a:defRPr sz="1800"/>
                      </a:pPr>
                      <a:r>
                        <a:rPr sz="2800">
                          <a:latin typeface="Century Schoolbook"/>
                          <a:ea typeface="Century Schoolbook"/>
                          <a:cs typeface="Century Schoolbook"/>
                          <a:sym typeface="Century Schoolbook"/>
                        </a:rPr>
                        <a:t>Вареные макароны</a:t>
                      </a:r>
                    </a:p>
                  </a:txBody>
                  <a:tcPr marL="45711" marR="45711" marT="45711" marB="45711"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FFEFEB"/>
                    </a:solidFill>
                  </a:tcPr>
                </a:tc>
              </a:tr>
              <a:tr h="1024161">
                <a:tc>
                  <a:txBody>
                    <a:bodyPr/>
                    <a:lstStyle/>
                    <a:p>
                      <a:pPr algn="l" defTabSz="1733670">
                        <a:defRPr sz="1800"/>
                      </a:pPr>
                      <a:r>
                        <a:rPr sz="2800">
                          <a:latin typeface="Century Schoolbook"/>
                          <a:ea typeface="Century Schoolbook"/>
                          <a:cs typeface="Century Schoolbook"/>
                          <a:sym typeface="Century Schoolbook"/>
                        </a:rPr>
                        <a:t>Ягоды, яблоки</a:t>
                      </a:r>
                    </a:p>
                  </a:txBody>
                  <a:tcPr marL="45711" marR="45711" marT="45711" marB="45711"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9F8CC"/>
                    </a:solidFill>
                  </a:tcPr>
                </a:tc>
                <a:tc>
                  <a:txBody>
                    <a:bodyPr/>
                    <a:lstStyle/>
                    <a:p>
                      <a:pPr algn="l" defTabSz="1733670">
                        <a:defRPr sz="1800"/>
                      </a:pPr>
                      <a:r>
                        <a:rPr sz="2800">
                          <a:latin typeface="Century Schoolbook"/>
                          <a:ea typeface="Century Schoolbook"/>
                          <a:cs typeface="Century Schoolbook"/>
                          <a:sym typeface="Century Schoolbook"/>
                        </a:rPr>
                        <a:t>Виноград, ананас</a:t>
                      </a:r>
                    </a:p>
                  </a:txBody>
                  <a:tcPr marL="45711" marR="45711" marT="45711" marB="45711"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FFFFD5"/>
                    </a:solidFill>
                  </a:tcPr>
                </a:tc>
                <a:tc>
                  <a:txBody>
                    <a:bodyPr/>
                    <a:lstStyle/>
                    <a:p>
                      <a:pPr algn="l" defTabSz="1733670">
                        <a:defRPr sz="1800"/>
                      </a:pPr>
                      <a:r>
                        <a:rPr sz="2800">
                          <a:latin typeface="Century Schoolbook"/>
                          <a:ea typeface="Century Schoolbook"/>
                          <a:cs typeface="Century Schoolbook"/>
                          <a:sym typeface="Century Schoolbook"/>
                        </a:rPr>
                        <a:t>Мороженное, газированные напитки</a:t>
                      </a:r>
                    </a:p>
                  </a:txBody>
                  <a:tcPr marL="45711" marR="45711" marT="45711" marB="45711"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FFEFEB"/>
                    </a:solidFill>
                  </a:tcPr>
                </a:tc>
              </a:tr>
              <a:tr h="558460">
                <a:tc>
                  <a:txBody>
                    <a:bodyPr/>
                    <a:lstStyle/>
                    <a:p>
                      <a:pPr algn="l" defTabSz="1733670">
                        <a:defRPr sz="1800"/>
                      </a:pPr>
                      <a:r>
                        <a:rPr sz="2800">
                          <a:latin typeface="Century Schoolbook"/>
                          <a:ea typeface="Century Schoolbook"/>
                          <a:cs typeface="Century Schoolbook"/>
                          <a:sym typeface="Century Schoolbook"/>
                        </a:rPr>
                        <a:t>Фасоль, грибы</a:t>
                      </a:r>
                    </a:p>
                  </a:txBody>
                  <a:tcPr marL="45711" marR="45711" marT="45711" marB="45711"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9F8CC"/>
                    </a:solidFill>
                  </a:tcPr>
                </a:tc>
                <a:tc>
                  <a:txBody>
                    <a:bodyPr/>
                    <a:lstStyle/>
                    <a:p>
                      <a:pPr algn="l" defTabSz="1733670">
                        <a:defRPr sz="1800"/>
                      </a:pPr>
                      <a:r>
                        <a:rPr sz="2800">
                          <a:latin typeface="Century Schoolbook"/>
                          <a:ea typeface="Century Schoolbook"/>
                          <a:cs typeface="Century Schoolbook"/>
                          <a:sym typeface="Century Schoolbook"/>
                        </a:rPr>
                        <a:t>Сорбет</a:t>
                      </a:r>
                    </a:p>
                  </a:txBody>
                  <a:tcPr marL="45711" marR="45711" marT="45711" marB="45711"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FFFFD5"/>
                    </a:solidFill>
                  </a:tcPr>
                </a:tc>
                <a:tc>
                  <a:txBody>
                    <a:bodyPr/>
                    <a:lstStyle/>
                    <a:p>
                      <a:pPr algn="l" defTabSz="1733670">
                        <a:defRPr sz="1800"/>
                      </a:pPr>
                      <a:r>
                        <a:rPr sz="2800">
                          <a:latin typeface="Century Schoolbook"/>
                          <a:ea typeface="Century Schoolbook"/>
                          <a:cs typeface="Century Schoolbook"/>
                          <a:sym typeface="Century Schoolbook"/>
                        </a:rPr>
                        <a:t>Рис белый, картофель</a:t>
                      </a:r>
                    </a:p>
                  </a:txBody>
                  <a:tcPr marL="45711" marR="45711" marT="45711" marB="45711"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FFEFEB"/>
                    </a:solidFill>
                  </a:tcPr>
                </a:tc>
              </a:tr>
              <a:tr h="1024161">
                <a:tc>
                  <a:txBody>
                    <a:bodyPr/>
                    <a:lstStyle/>
                    <a:p>
                      <a:pPr algn="l" defTabSz="1733670">
                        <a:defRPr sz="1800"/>
                      </a:pPr>
                      <a:r>
                        <a:rPr sz="2800">
                          <a:latin typeface="Century Schoolbook"/>
                          <a:ea typeface="Century Schoolbook"/>
                          <a:cs typeface="Century Schoolbook"/>
                          <a:sym typeface="Century Schoolbook"/>
                        </a:rPr>
                        <a:t>Дикий рис</a:t>
                      </a:r>
                    </a:p>
                  </a:txBody>
                  <a:tcPr marL="45711" marR="45711" marT="45711" marB="45711"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9F8CC"/>
                    </a:solidFill>
                  </a:tcPr>
                </a:tc>
                <a:tc>
                  <a:txBody>
                    <a:bodyPr/>
                    <a:lstStyle/>
                    <a:p>
                      <a:pPr algn="l" defTabSz="1733670">
                        <a:defRPr sz="1800"/>
                      </a:pPr>
                      <a:r>
                        <a:rPr sz="2800">
                          <a:latin typeface="Century Schoolbook"/>
                          <a:ea typeface="Century Schoolbook"/>
                          <a:cs typeface="Century Schoolbook"/>
                          <a:sym typeface="Century Schoolbook"/>
                        </a:rPr>
                        <a:t>Рис басмати</a:t>
                      </a:r>
                    </a:p>
                  </a:txBody>
                  <a:tcPr marL="45711" marR="45711" marT="45711" marB="45711"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FFFFD5"/>
                    </a:solidFill>
                  </a:tcPr>
                </a:tc>
                <a:tc>
                  <a:txBody>
                    <a:bodyPr/>
                    <a:lstStyle/>
                    <a:p>
                      <a:pPr algn="l" defTabSz="1733670">
                        <a:defRPr sz="1800"/>
                      </a:pPr>
                      <a:r>
                        <a:rPr sz="2800">
                          <a:latin typeface="Century Schoolbook"/>
                          <a:ea typeface="Century Schoolbook"/>
                          <a:cs typeface="Century Schoolbook"/>
                          <a:sym typeface="Century Schoolbook"/>
                        </a:rPr>
                        <a:t>Сухари, гренки, бублики, сдоба</a:t>
                      </a:r>
                    </a:p>
                  </a:txBody>
                  <a:tcPr marL="45711" marR="45711" marT="45711" marB="45711"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FFEFEB"/>
                    </a:solidFill>
                  </a:tcPr>
                </a:tc>
              </a:tr>
              <a:tr h="981951">
                <a:tc>
                  <a:txBody>
                    <a:bodyPr/>
                    <a:lstStyle/>
                    <a:p>
                      <a:pPr algn="l" defTabSz="1733670">
                        <a:defRPr sz="1800"/>
                      </a:pPr>
                      <a:r>
                        <a:rPr sz="2800">
                          <a:latin typeface="Century Schoolbook"/>
                          <a:ea typeface="Century Schoolbook"/>
                          <a:cs typeface="Century Schoolbook"/>
                          <a:sym typeface="Century Schoolbook"/>
                        </a:rPr>
                        <a:t>Молоко</a:t>
                      </a:r>
                    </a:p>
                  </a:txBody>
                  <a:tcPr marL="45711" marR="45711" marT="45711" marB="45711"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9F8CC"/>
                    </a:solidFill>
                  </a:tcPr>
                </a:tc>
                <a:tc>
                  <a:txBody>
                    <a:bodyPr/>
                    <a:lstStyle/>
                    <a:p>
                      <a:pPr algn="l" defTabSz="1733670">
                        <a:defRPr sz="1800"/>
                      </a:pPr>
                      <a:r>
                        <a:rPr sz="2800">
                          <a:latin typeface="Century Schoolbook"/>
                          <a:ea typeface="Century Schoolbook"/>
                          <a:cs typeface="Century Schoolbook"/>
                          <a:sym typeface="Century Schoolbook"/>
                        </a:rPr>
                        <a:t>Яблочный сок с мякотью</a:t>
                      </a:r>
                    </a:p>
                  </a:txBody>
                  <a:tcPr marL="45711" marR="45711" marT="45711" marB="45711"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FFFFD5"/>
                    </a:solidFill>
                  </a:tcPr>
                </a:tc>
                <a:tc>
                  <a:txBody>
                    <a:bodyPr/>
                    <a:lstStyle/>
                    <a:p>
                      <a:pPr algn="l" defTabSz="1733670">
                        <a:defRPr sz="2800">
                          <a:solidFill>
                            <a:srgbClr val="FF0000"/>
                          </a:solidFill>
                          <a:latin typeface="Century Schoolbook"/>
                          <a:ea typeface="Century Schoolbook"/>
                          <a:cs typeface="Century Schoolbook"/>
                          <a:sym typeface="Century Schoolbook"/>
                        </a:defRPr>
                      </a:pPr>
                      <a:r>
                        <a:t>Пиво, </a:t>
                      </a:r>
                      <a:r>
                        <a:rPr>
                          <a:solidFill>
                            <a:srgbClr val="000000"/>
                          </a:solidFill>
                        </a:rPr>
                        <a:t>кукурузный сироп</a:t>
                      </a:r>
                    </a:p>
                  </a:txBody>
                  <a:tcPr marL="45711" marR="45711" marT="45711" marB="45711"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FFEFEB"/>
                    </a:solidFill>
                  </a:tcPr>
                </a:tc>
              </a:tr>
            </a:tbl>
          </a:graphicData>
        </a:graphic>
      </p:graphicFrame>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2" name="ПРОДУКТЫ С НИЗКОЙ ЭНЕРГЕТИЧЕСКОЙ ПЛОТНОСТЬЮ"/>
          <p:cNvSpPr txBox="1"/>
          <p:nvPr>
            <p:ph type="title"/>
          </p:nvPr>
        </p:nvSpPr>
        <p:spPr>
          <a:prstGeom prst="rect">
            <a:avLst/>
          </a:prstGeom>
        </p:spPr>
        <p:txBody>
          <a:bodyPr/>
          <a:lstStyle>
            <a:lvl1pPr defTabSz="414781">
              <a:defRPr sz="4402">
                <a:latin typeface="+mj-lt"/>
                <a:ea typeface="+mj-ea"/>
                <a:cs typeface="+mj-cs"/>
                <a:sym typeface="Times New Roman"/>
              </a:defRPr>
            </a:lvl1pPr>
          </a:lstStyle>
          <a:p>
            <a:pPr/>
            <a:r>
              <a:t>ПРОДУКТЫ С НИЗКОЙ ЭНЕРГЕТИЧЕСКОЙ ПЛОТНОСТЬЮ</a:t>
            </a:r>
          </a:p>
        </p:txBody>
      </p:sp>
      <p:graphicFrame>
        <p:nvGraphicFramePr>
          <p:cNvPr id="243" name="Group 2"/>
          <p:cNvGraphicFramePr/>
          <p:nvPr/>
        </p:nvGraphicFramePr>
        <p:xfrm>
          <a:off x="586923" y="2209928"/>
          <a:ext cx="11843654" cy="7501031"/>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3941401"/>
                <a:gridCol w="3945900"/>
                <a:gridCol w="3943651"/>
              </a:tblGrid>
              <a:tr h="739140">
                <a:tc>
                  <a:txBody>
                    <a:bodyPr/>
                    <a:lstStyle/>
                    <a:p>
                      <a:pPr defTabSz="638951">
                        <a:lnSpc>
                          <a:spcPct val="95000"/>
                        </a:lnSpc>
                        <a:tabLst>
                          <a:tab pos="1295400" algn="l"/>
                          <a:tab pos="2590800" algn="l"/>
                          <a:tab pos="3898900" algn="l"/>
                          <a:tab pos="5194300" algn="l"/>
                          <a:tab pos="6502400" algn="l"/>
                          <a:tab pos="7797800" algn="l"/>
                          <a:tab pos="9093200" algn="l"/>
                          <a:tab pos="10401300" algn="l"/>
                          <a:tab pos="11696700" algn="l"/>
                          <a:tab pos="13004800" algn="l"/>
                          <a:tab pos="14300200" algn="l"/>
                        </a:tabLst>
                        <a:defRPr sz="1800"/>
                      </a:pPr>
                      <a:r>
                        <a:rPr sz="3800">
                          <a:latin typeface="Constantia"/>
                          <a:ea typeface="Constantia"/>
                          <a:cs typeface="Constantia"/>
                          <a:sym typeface="Constantia"/>
                        </a:rPr>
                        <a:t>Фрукты</a:t>
                      </a:r>
                    </a:p>
                  </a:txBody>
                  <a:tcPr marL="45720" marR="45720" marT="45720" marB="45720"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E719E"/>
                    </a:solidFill>
                  </a:tcPr>
                </a:tc>
                <a:tc>
                  <a:txBody>
                    <a:bodyPr/>
                    <a:lstStyle/>
                    <a:p>
                      <a:pPr defTabSz="638951">
                        <a:lnSpc>
                          <a:spcPct val="95000"/>
                        </a:lnSpc>
                        <a:tabLst>
                          <a:tab pos="1295400" algn="l"/>
                          <a:tab pos="2590800" algn="l"/>
                          <a:tab pos="3898900" algn="l"/>
                          <a:tab pos="5194300" algn="l"/>
                          <a:tab pos="6502400" algn="l"/>
                          <a:tab pos="7797800" algn="l"/>
                          <a:tab pos="9093200" algn="l"/>
                          <a:tab pos="10401300" algn="l"/>
                          <a:tab pos="11696700" algn="l"/>
                          <a:tab pos="13004800" algn="l"/>
                          <a:tab pos="14300200" algn="l"/>
                        </a:tabLst>
                        <a:defRPr sz="1800"/>
                      </a:pPr>
                      <a:r>
                        <a:rPr sz="3800">
                          <a:latin typeface="Constantia"/>
                          <a:ea typeface="Constantia"/>
                          <a:cs typeface="Constantia"/>
                          <a:sym typeface="Constantia"/>
                        </a:rPr>
                        <a:t>Овощи</a:t>
                      </a:r>
                    </a:p>
                  </a:txBody>
                  <a:tcPr marL="45720" marR="45720" marT="45720" marB="45720"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B1DD8B"/>
                    </a:solidFill>
                  </a:tcPr>
                </a:tc>
                <a:tc>
                  <a:txBody>
                    <a:bodyPr/>
                    <a:lstStyle/>
                    <a:p>
                      <a:pPr defTabSz="638951">
                        <a:lnSpc>
                          <a:spcPct val="95000"/>
                        </a:lnSpc>
                        <a:tabLst>
                          <a:tab pos="1295400" algn="l"/>
                          <a:tab pos="2590800" algn="l"/>
                          <a:tab pos="3898900" algn="l"/>
                          <a:tab pos="5194300" algn="l"/>
                          <a:tab pos="6502400" algn="l"/>
                          <a:tab pos="7797800" algn="l"/>
                          <a:tab pos="9093200" algn="l"/>
                          <a:tab pos="10401300" algn="l"/>
                          <a:tab pos="11696700" algn="l"/>
                          <a:tab pos="13004800" algn="l"/>
                          <a:tab pos="14300200" algn="l"/>
                        </a:tabLst>
                        <a:defRPr sz="1800"/>
                      </a:pPr>
                      <a:r>
                        <a:rPr sz="3800">
                          <a:latin typeface="Constantia"/>
                          <a:ea typeface="Constantia"/>
                          <a:cs typeface="Constantia"/>
                          <a:sym typeface="Constantia"/>
                        </a:rPr>
                        <a:t>Крахмалы</a:t>
                      </a:r>
                    </a:p>
                  </a:txBody>
                  <a:tcPr marL="45720" marR="45720" marT="45720" marB="45720"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FFC777"/>
                    </a:solidFill>
                  </a:tcPr>
                </a:tc>
              </a:tr>
              <a:tr h="5728671">
                <a:tc>
                  <a:txBody>
                    <a:bodyPr/>
                    <a:lstStyle/>
                    <a:p>
                      <a:pPr algn="l" defTabSz="638951">
                        <a:lnSpc>
                          <a:spcPct val="95000"/>
                        </a:lnSpc>
                        <a:tabLst>
                          <a:tab pos="1295400" algn="l"/>
                          <a:tab pos="2590800" algn="l"/>
                          <a:tab pos="3898900" algn="l"/>
                          <a:tab pos="5194300" algn="l"/>
                          <a:tab pos="6502400" algn="l"/>
                          <a:tab pos="7797800" algn="l"/>
                          <a:tab pos="9093200" algn="l"/>
                          <a:tab pos="10401300" algn="l"/>
                          <a:tab pos="11696700" algn="l"/>
                          <a:tab pos="13004800" algn="l"/>
                          <a:tab pos="14300200" algn="l"/>
                        </a:tabLst>
                        <a:defRPr sz="2400">
                          <a:latin typeface="Constantia"/>
                          <a:ea typeface="Constantia"/>
                          <a:cs typeface="Constantia"/>
                          <a:sym typeface="Constantia"/>
                        </a:defRPr>
                      </a:pPr>
                      <a:r>
                        <a:t>- 1 средний фрукт (яблоко, груша, апельсин) = 100 г</a:t>
                      </a:r>
                      <a:endParaRPr sz="3800"/>
                    </a:p>
                    <a:p>
                      <a:pPr algn="l" defTabSz="638951">
                        <a:lnSpc>
                          <a:spcPct val="95000"/>
                        </a:lnSpc>
                        <a:tabLst>
                          <a:tab pos="1295400" algn="l"/>
                          <a:tab pos="2590800" algn="l"/>
                          <a:tab pos="3898900" algn="l"/>
                          <a:tab pos="5194300" algn="l"/>
                          <a:tab pos="6502400" algn="l"/>
                          <a:tab pos="7797800" algn="l"/>
                          <a:tab pos="9093200" algn="l"/>
                          <a:tab pos="10401300" algn="l"/>
                          <a:tab pos="11696700" algn="l"/>
                          <a:tab pos="13004800" algn="l"/>
                          <a:tab pos="14300200" algn="l"/>
                        </a:tabLst>
                        <a:defRPr sz="2400">
                          <a:latin typeface="Constantia"/>
                          <a:ea typeface="Constantia"/>
                          <a:cs typeface="Constantia"/>
                          <a:sym typeface="Constantia"/>
                        </a:defRPr>
                      </a:pPr>
                      <a:r>
                        <a:t>- </a:t>
                      </a:r>
                      <a:r>
                        <a:t>2 маленьких фрукта</a:t>
                      </a:r>
                      <a:r>
                        <a:t> (</a:t>
                      </a:r>
                      <a:r>
                        <a:t>киви, мандарины</a:t>
                      </a:r>
                      <a:r>
                        <a:t>)</a:t>
                      </a:r>
                      <a:endParaRPr sz="3800"/>
                    </a:p>
                    <a:p>
                      <a:pPr algn="l" defTabSz="638951">
                        <a:lnSpc>
                          <a:spcPct val="95000"/>
                        </a:lnSpc>
                        <a:tabLst>
                          <a:tab pos="1295400" algn="l"/>
                          <a:tab pos="2590800" algn="l"/>
                          <a:tab pos="3898900" algn="l"/>
                          <a:tab pos="5194300" algn="l"/>
                          <a:tab pos="6502400" algn="l"/>
                          <a:tab pos="7797800" algn="l"/>
                          <a:tab pos="9093200" algn="l"/>
                          <a:tab pos="10401300" algn="l"/>
                          <a:tab pos="11696700" algn="l"/>
                          <a:tab pos="13004800" algn="l"/>
                          <a:tab pos="14300200" algn="l"/>
                        </a:tabLst>
                        <a:defRPr sz="2400">
                          <a:latin typeface="Constantia"/>
                          <a:ea typeface="Constantia"/>
                          <a:cs typeface="Constantia"/>
                          <a:sym typeface="Constantia"/>
                        </a:defRPr>
                      </a:pPr>
                      <a:r>
                        <a:t>- 1 чашка крупно нарезанных фруктов</a:t>
                      </a:r>
                      <a:endParaRPr sz="3800"/>
                    </a:p>
                    <a:p>
                      <a:pPr algn="l" defTabSz="638951">
                        <a:lnSpc>
                          <a:spcPct val="95000"/>
                        </a:lnSpc>
                        <a:tabLst>
                          <a:tab pos="1295400" algn="l"/>
                          <a:tab pos="2590800" algn="l"/>
                          <a:tab pos="3898900" algn="l"/>
                          <a:tab pos="5194300" algn="l"/>
                          <a:tab pos="6502400" algn="l"/>
                          <a:tab pos="7797800" algn="l"/>
                          <a:tab pos="9093200" algn="l"/>
                          <a:tab pos="10401300" algn="l"/>
                          <a:tab pos="11696700" algn="l"/>
                          <a:tab pos="13004800" algn="l"/>
                          <a:tab pos="14300200" algn="l"/>
                        </a:tabLst>
                        <a:defRPr sz="2400">
                          <a:latin typeface="Constantia"/>
                          <a:ea typeface="Constantia"/>
                          <a:cs typeface="Constantia"/>
                          <a:sym typeface="Constantia"/>
                        </a:defRPr>
                      </a:pPr>
                      <a:r>
                        <a:t>- 1 чашка крупных ягод (клубники)</a:t>
                      </a:r>
                      <a:endParaRPr sz="3800"/>
                    </a:p>
                    <a:p>
                      <a:pPr algn="l" defTabSz="638951">
                        <a:lnSpc>
                          <a:spcPct val="95000"/>
                        </a:lnSpc>
                        <a:tabLst>
                          <a:tab pos="1295400" algn="l"/>
                          <a:tab pos="2590800" algn="l"/>
                          <a:tab pos="3898900" algn="l"/>
                          <a:tab pos="5194300" algn="l"/>
                          <a:tab pos="6502400" algn="l"/>
                          <a:tab pos="7797800" algn="l"/>
                          <a:tab pos="9093200" algn="l"/>
                          <a:tab pos="10401300" algn="l"/>
                          <a:tab pos="11696700" algn="l"/>
                          <a:tab pos="13004800" algn="l"/>
                          <a:tab pos="14300200" algn="l"/>
                        </a:tabLst>
                        <a:defRPr sz="2400">
                          <a:latin typeface="Constantia"/>
                          <a:ea typeface="Constantia"/>
                          <a:cs typeface="Constantia"/>
                          <a:sym typeface="Constantia"/>
                        </a:defRPr>
                      </a:pPr>
                      <a:r>
                        <a:t>- 1/2 чашки мелких ягод (черники, клюквы, брусники)</a:t>
                      </a:r>
                      <a:endParaRPr sz="3800"/>
                    </a:p>
                    <a:p>
                      <a:pPr algn="l" defTabSz="638951">
                        <a:lnSpc>
                          <a:spcPct val="95000"/>
                        </a:lnSpc>
                        <a:tabLst>
                          <a:tab pos="1295400" algn="l"/>
                          <a:tab pos="2590800" algn="l"/>
                          <a:tab pos="3898900" algn="l"/>
                          <a:tab pos="5194300" algn="l"/>
                          <a:tab pos="6502400" algn="l"/>
                          <a:tab pos="7797800" algn="l"/>
                          <a:tab pos="9093200" algn="l"/>
                          <a:tab pos="10401300" algn="l"/>
                          <a:tab pos="11696700" algn="l"/>
                          <a:tab pos="13004800" algn="l"/>
                          <a:tab pos="14300200" algn="l"/>
                        </a:tabLst>
                        <a:defRPr sz="2400">
                          <a:latin typeface="Constantia"/>
                          <a:ea typeface="Constantia"/>
                          <a:cs typeface="Constantia"/>
                          <a:sym typeface="Constantia"/>
                        </a:defRPr>
                      </a:pPr>
                      <a:r>
                        <a:t>- 1/4 чашки сухофруктов = 30 г</a:t>
                      </a:r>
                    </a:p>
                  </a:txBody>
                  <a:tcPr marL="45720" marR="45720" marT="45720" marB="45720"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F9D3E0"/>
                    </a:solidFill>
                  </a:tcPr>
                </a:tc>
                <a:tc>
                  <a:txBody>
                    <a:bodyPr/>
                    <a:lstStyle/>
                    <a:p>
                      <a:pPr algn="l" defTabSz="638951">
                        <a:lnSpc>
                          <a:spcPct val="95000"/>
                        </a:lnSpc>
                        <a:tabLst>
                          <a:tab pos="1295400" algn="l"/>
                          <a:tab pos="2590800" algn="l"/>
                          <a:tab pos="3898900" algn="l"/>
                          <a:tab pos="5194300" algn="l"/>
                          <a:tab pos="6502400" algn="l"/>
                          <a:tab pos="7797800" algn="l"/>
                          <a:tab pos="9093200" algn="l"/>
                          <a:tab pos="10401300" algn="l"/>
                          <a:tab pos="11696700" algn="l"/>
                          <a:tab pos="13004800" algn="l"/>
                          <a:tab pos="14300200" algn="l"/>
                        </a:tabLst>
                        <a:defRPr sz="2400">
                          <a:latin typeface="Constantia"/>
                          <a:ea typeface="Constantia"/>
                          <a:cs typeface="Constantia"/>
                          <a:sym typeface="Constantia"/>
                        </a:defRPr>
                      </a:pPr>
                      <a:r>
                        <a:t>- 1 чашка свежей листовой зелени</a:t>
                      </a:r>
                      <a:endParaRPr sz="3800"/>
                    </a:p>
                    <a:p>
                      <a:pPr algn="l" defTabSz="638951">
                        <a:lnSpc>
                          <a:spcPct val="95000"/>
                        </a:lnSpc>
                        <a:tabLst>
                          <a:tab pos="1295400" algn="l"/>
                          <a:tab pos="2590800" algn="l"/>
                          <a:tab pos="3898900" algn="l"/>
                          <a:tab pos="5194300" algn="l"/>
                          <a:tab pos="6502400" algn="l"/>
                          <a:tab pos="7797800" algn="l"/>
                          <a:tab pos="9093200" algn="l"/>
                          <a:tab pos="10401300" algn="l"/>
                          <a:tab pos="11696700" algn="l"/>
                          <a:tab pos="13004800" algn="l"/>
                          <a:tab pos="14300200" algn="l"/>
                        </a:tabLst>
                        <a:defRPr sz="2400">
                          <a:latin typeface="Constantia"/>
                          <a:ea typeface="Constantia"/>
                          <a:cs typeface="Constantia"/>
                          <a:sym typeface="Constantia"/>
                        </a:defRPr>
                      </a:pPr>
                      <a:r>
                        <a:t>- 1/2 чашки нарезанных овощей = 100 г</a:t>
                      </a:r>
                      <a:endParaRPr sz="3800"/>
                    </a:p>
                    <a:p>
                      <a:pPr algn="l" defTabSz="638951">
                        <a:lnSpc>
                          <a:spcPct val="95000"/>
                        </a:lnSpc>
                        <a:tabLst>
                          <a:tab pos="1295400" algn="l"/>
                          <a:tab pos="2590800" algn="l"/>
                          <a:tab pos="3898900" algn="l"/>
                          <a:tab pos="5194300" algn="l"/>
                          <a:tab pos="6502400" algn="l"/>
                          <a:tab pos="7797800" algn="l"/>
                          <a:tab pos="9093200" algn="l"/>
                          <a:tab pos="10401300" algn="l"/>
                          <a:tab pos="11696700" algn="l"/>
                          <a:tab pos="13004800" algn="l"/>
                          <a:tab pos="14300200" algn="l"/>
                        </a:tabLst>
                        <a:defRPr sz="2400">
                          <a:latin typeface="Constantia"/>
                          <a:ea typeface="Constantia"/>
                          <a:cs typeface="Constantia"/>
                          <a:sym typeface="Constantia"/>
                        </a:defRPr>
                      </a:pPr>
                      <a:r>
                        <a:t>- 1/2 чашки приготовленных овощей = 100 г</a:t>
                      </a:r>
                    </a:p>
                  </a:txBody>
                  <a:tcPr marL="45720" marR="45720" marT="45720" marB="45720"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DFEED4"/>
                    </a:solidFill>
                  </a:tcPr>
                </a:tc>
                <a:tc>
                  <a:txBody>
                    <a:bodyPr/>
                    <a:lstStyle/>
                    <a:p>
                      <a:pPr algn="l" defTabSz="638951">
                        <a:lnSpc>
                          <a:spcPct val="95000"/>
                        </a:lnSpc>
                        <a:tabLst>
                          <a:tab pos="1295400" algn="l"/>
                          <a:tab pos="2590800" algn="l"/>
                          <a:tab pos="3898900" algn="l"/>
                          <a:tab pos="5194300" algn="l"/>
                          <a:tab pos="6502400" algn="l"/>
                          <a:tab pos="7797800" algn="l"/>
                          <a:tab pos="9093200" algn="l"/>
                          <a:tab pos="10401300" algn="l"/>
                          <a:tab pos="11696700" algn="l"/>
                          <a:tab pos="13004800" algn="l"/>
                          <a:tab pos="14300200" algn="l"/>
                        </a:tabLst>
                        <a:defRPr sz="2400">
                          <a:latin typeface="Constantia"/>
                          <a:ea typeface="Constantia"/>
                          <a:cs typeface="Constantia"/>
                          <a:sym typeface="Constantia"/>
                        </a:defRPr>
                      </a:pPr>
                      <a:r>
                        <a:t>- 1 ломтик цельнозерново-го хлеба = 25 г,</a:t>
                      </a:r>
                      <a:endParaRPr sz="3800"/>
                    </a:p>
                    <a:p>
                      <a:pPr algn="l" defTabSz="638951">
                        <a:lnSpc>
                          <a:spcPct val="95000"/>
                        </a:lnSpc>
                        <a:tabLst>
                          <a:tab pos="1295400" algn="l"/>
                          <a:tab pos="2590800" algn="l"/>
                          <a:tab pos="3898900" algn="l"/>
                          <a:tab pos="5194300" algn="l"/>
                          <a:tab pos="6502400" algn="l"/>
                          <a:tab pos="7797800" algn="l"/>
                          <a:tab pos="9093200" algn="l"/>
                          <a:tab pos="10401300" algn="l"/>
                          <a:tab pos="11696700" algn="l"/>
                          <a:tab pos="13004800" algn="l"/>
                          <a:tab pos="14300200" algn="l"/>
                        </a:tabLst>
                        <a:defRPr sz="2400">
                          <a:latin typeface="Constantia"/>
                          <a:ea typeface="Constantia"/>
                          <a:cs typeface="Constantia"/>
                          <a:sym typeface="Constantia"/>
                        </a:defRPr>
                      </a:pPr>
                      <a:r>
                        <a:t>- 1/2 чашки готовых макарон = 70 г,</a:t>
                      </a:r>
                      <a:endParaRPr sz="3800"/>
                    </a:p>
                    <a:p>
                      <a:pPr algn="l" defTabSz="638951">
                        <a:lnSpc>
                          <a:spcPct val="95000"/>
                        </a:lnSpc>
                        <a:tabLst>
                          <a:tab pos="1295400" algn="l"/>
                          <a:tab pos="2590800" algn="l"/>
                          <a:tab pos="3898900" algn="l"/>
                          <a:tab pos="5194300" algn="l"/>
                          <a:tab pos="6502400" algn="l"/>
                          <a:tab pos="7797800" algn="l"/>
                          <a:tab pos="9093200" algn="l"/>
                          <a:tab pos="10401300" algn="l"/>
                          <a:tab pos="11696700" algn="l"/>
                          <a:tab pos="13004800" algn="l"/>
                          <a:tab pos="14300200" algn="l"/>
                        </a:tabLst>
                        <a:defRPr sz="2400">
                          <a:latin typeface="Constantia"/>
                          <a:ea typeface="Constantia"/>
                          <a:cs typeface="Constantia"/>
                          <a:sym typeface="Constantia"/>
                        </a:defRPr>
                      </a:pPr>
                      <a:r>
                        <a:t>- 1/3 чашки готового риса, гречки или овсянки = 60 г,</a:t>
                      </a:r>
                      <a:endParaRPr sz="3800"/>
                    </a:p>
                    <a:p>
                      <a:pPr algn="l" defTabSz="638951">
                        <a:lnSpc>
                          <a:spcPct val="95000"/>
                        </a:lnSpc>
                        <a:tabLst>
                          <a:tab pos="1295400" algn="l"/>
                          <a:tab pos="2590800" algn="l"/>
                          <a:tab pos="3898900" algn="l"/>
                          <a:tab pos="5194300" algn="l"/>
                          <a:tab pos="6502400" algn="l"/>
                          <a:tab pos="7797800" algn="l"/>
                          <a:tab pos="9093200" algn="l"/>
                          <a:tab pos="10401300" algn="l"/>
                          <a:tab pos="11696700" algn="l"/>
                          <a:tab pos="13004800" algn="l"/>
                          <a:tab pos="14300200" algn="l"/>
                        </a:tabLst>
                        <a:defRPr sz="2400">
                          <a:latin typeface="Constantia"/>
                          <a:ea typeface="Constantia"/>
                          <a:cs typeface="Constantia"/>
                          <a:sym typeface="Constantia"/>
                        </a:defRPr>
                      </a:pPr>
                      <a:r>
                        <a:t>- 30 г готовых к употреблению зерновых (мюсли)</a:t>
                      </a:r>
                      <a:endParaRPr sz="3800"/>
                    </a:p>
                    <a:p>
                      <a:pPr algn="l" defTabSz="638951">
                        <a:lnSpc>
                          <a:spcPct val="95000"/>
                        </a:lnSpc>
                        <a:tabLst>
                          <a:tab pos="1295400" algn="l"/>
                          <a:tab pos="2590800" algn="l"/>
                          <a:tab pos="3898900" algn="l"/>
                          <a:tab pos="5194300" algn="l"/>
                          <a:tab pos="6502400" algn="l"/>
                          <a:tab pos="7797800" algn="l"/>
                          <a:tab pos="9093200" algn="l"/>
                          <a:tab pos="10401300" algn="l"/>
                          <a:tab pos="11696700" algn="l"/>
                          <a:tab pos="13004800" algn="l"/>
                          <a:tab pos="14300200" algn="l"/>
                        </a:tabLst>
                        <a:defRPr sz="2400">
                          <a:latin typeface="Constantia"/>
                          <a:ea typeface="Constantia"/>
                          <a:cs typeface="Constantia"/>
                          <a:sym typeface="Constantia"/>
                        </a:defRPr>
                      </a:pPr>
                      <a:r>
                        <a:t>- 1 картофелина =70 г,</a:t>
                      </a:r>
                      <a:endParaRPr sz="3800"/>
                    </a:p>
                    <a:p>
                      <a:pPr algn="l" defTabSz="638951">
                        <a:lnSpc>
                          <a:spcPct val="95000"/>
                        </a:lnSpc>
                        <a:tabLst>
                          <a:tab pos="1295400" algn="l"/>
                          <a:tab pos="2590800" algn="l"/>
                          <a:tab pos="3898900" algn="l"/>
                          <a:tab pos="5194300" algn="l"/>
                          <a:tab pos="6502400" algn="l"/>
                          <a:tab pos="7797800" algn="l"/>
                          <a:tab pos="9093200" algn="l"/>
                          <a:tab pos="10401300" algn="l"/>
                          <a:tab pos="11696700" algn="l"/>
                          <a:tab pos="13004800" algn="l"/>
                          <a:tab pos="14300200" algn="l"/>
                        </a:tabLst>
                        <a:defRPr sz="2400">
                          <a:latin typeface="Constantia"/>
                          <a:ea typeface="Constantia"/>
                          <a:cs typeface="Constantia"/>
                          <a:sym typeface="Constantia"/>
                        </a:defRPr>
                      </a:pPr>
                      <a:r>
                        <a:t>- 1/2 чашки кукурузы или бобов = 70 г</a:t>
                      </a:r>
                    </a:p>
                  </a:txBody>
                  <a:tcPr marL="45720" marR="45720" marT="45720" marB="45720"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FFECD4"/>
                    </a:solidFill>
                  </a:tcPr>
                </a:tc>
              </a:tr>
              <a:tr h="791318">
                <a:tc>
                  <a:txBody>
                    <a:bodyPr/>
                    <a:lstStyle/>
                    <a:p>
                      <a:pPr defTabSz="638951">
                        <a:lnSpc>
                          <a:spcPct val="95000"/>
                        </a:lnSpc>
                        <a:tabLst>
                          <a:tab pos="1295400" algn="l"/>
                          <a:tab pos="2590800" algn="l"/>
                          <a:tab pos="3898900" algn="l"/>
                          <a:tab pos="5194300" algn="l"/>
                          <a:tab pos="6502400" algn="l"/>
                          <a:tab pos="7797800" algn="l"/>
                          <a:tab pos="9093200" algn="l"/>
                          <a:tab pos="10401300" algn="l"/>
                          <a:tab pos="11696700" algn="l"/>
                          <a:tab pos="13004800" algn="l"/>
                          <a:tab pos="14300200" algn="l"/>
                        </a:tabLst>
                        <a:defRPr sz="1800"/>
                      </a:pPr>
                      <a:r>
                        <a:rPr sz="2800">
                          <a:latin typeface="Constantia"/>
                          <a:ea typeface="Constantia"/>
                          <a:cs typeface="Constantia"/>
                          <a:sym typeface="Constantia"/>
                        </a:rPr>
                        <a:t>4 ПОРЦИИ</a:t>
                      </a:r>
                    </a:p>
                  </a:txBody>
                  <a:tcPr marL="45720" marR="45720" marT="45720" marB="45720" anchor="ctr"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F4A4C0"/>
                    </a:solidFill>
                  </a:tcPr>
                </a:tc>
                <a:tc>
                  <a:txBody>
                    <a:bodyPr/>
                    <a:lstStyle/>
                    <a:p>
                      <a:pPr defTabSz="638951">
                        <a:lnSpc>
                          <a:spcPct val="95000"/>
                        </a:lnSpc>
                        <a:tabLst>
                          <a:tab pos="1295400" algn="l"/>
                          <a:tab pos="2590800" algn="l"/>
                          <a:tab pos="3898900" algn="l"/>
                          <a:tab pos="5194300" algn="l"/>
                          <a:tab pos="6502400" algn="l"/>
                          <a:tab pos="7797800" algn="l"/>
                          <a:tab pos="9093200" algn="l"/>
                          <a:tab pos="10401300" algn="l"/>
                          <a:tab pos="11696700" algn="l"/>
                          <a:tab pos="13004800" algn="l"/>
                          <a:tab pos="14300200" algn="l"/>
                        </a:tabLst>
                        <a:defRPr sz="1800"/>
                      </a:pPr>
                      <a:r>
                        <a:rPr sz="2800">
                          <a:latin typeface="Constantia"/>
                          <a:ea typeface="Constantia"/>
                          <a:cs typeface="Constantia"/>
                          <a:sym typeface="Constantia"/>
                        </a:rPr>
                        <a:t>6 ПОРЦИЙ</a:t>
                      </a:r>
                    </a:p>
                  </a:txBody>
                  <a:tcPr marL="45720" marR="45720" marT="45720" marB="45720" anchor="ctr"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CDE8B5"/>
                    </a:solidFill>
                  </a:tcPr>
                </a:tc>
                <a:tc>
                  <a:txBody>
                    <a:bodyPr/>
                    <a:lstStyle/>
                    <a:p>
                      <a:pPr defTabSz="638951">
                        <a:lnSpc>
                          <a:spcPct val="95000"/>
                        </a:lnSpc>
                        <a:tabLst>
                          <a:tab pos="1295400" algn="l"/>
                          <a:tab pos="2590800" algn="l"/>
                          <a:tab pos="3898900" algn="l"/>
                          <a:tab pos="5194300" algn="l"/>
                          <a:tab pos="6502400" algn="l"/>
                          <a:tab pos="7797800" algn="l"/>
                          <a:tab pos="9093200" algn="l"/>
                          <a:tab pos="10401300" algn="l"/>
                          <a:tab pos="11696700" algn="l"/>
                          <a:tab pos="13004800" algn="l"/>
                          <a:tab pos="14300200" algn="l"/>
                        </a:tabLst>
                        <a:defRPr sz="1800"/>
                      </a:pPr>
                      <a:r>
                        <a:rPr sz="2800">
                          <a:latin typeface="Constantia"/>
                          <a:ea typeface="Constantia"/>
                          <a:cs typeface="Constantia"/>
                          <a:sym typeface="Constantia"/>
                        </a:rPr>
                        <a:t>4 ПОРЦИИ</a:t>
                      </a:r>
                    </a:p>
                  </a:txBody>
                  <a:tcPr marL="45720" marR="45720" marT="45720" marB="45720" anchor="ctr"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FFD9A8"/>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5" name="ОГРАНИЧЕНИЕ ПУРИНОВ"/>
          <p:cNvSpPr txBox="1"/>
          <p:nvPr>
            <p:ph type="title"/>
          </p:nvPr>
        </p:nvSpPr>
        <p:spPr>
          <a:prstGeom prst="rect">
            <a:avLst/>
          </a:prstGeom>
        </p:spPr>
        <p:txBody>
          <a:bodyPr/>
          <a:lstStyle/>
          <a:p>
            <a:pPr/>
            <a:r>
              <a:t>ОГРАНИЧЕНИЕ ПУРИНОВ</a:t>
            </a:r>
          </a:p>
        </p:txBody>
      </p:sp>
      <p:pic>
        <p:nvPicPr>
          <p:cNvPr id="246" name="4010D5D0-D20A-419D-B9DC-33BF9E65336F-L0-001.png" descr="4010D5D0-D20A-419D-B9DC-33BF9E65336F-L0-001.png"/>
          <p:cNvPicPr>
            <a:picLocks noChangeAspect="1"/>
          </p:cNvPicPr>
          <p:nvPr/>
        </p:nvPicPr>
        <p:blipFill>
          <a:blip r:embed="rId2">
            <a:extLst/>
          </a:blip>
          <a:stretch>
            <a:fillRect/>
          </a:stretch>
        </p:blipFill>
        <p:spPr>
          <a:xfrm>
            <a:off x="499609" y="2889250"/>
            <a:ext cx="12005582" cy="620090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8" name="Пирамида физической активности…"/>
          <p:cNvSpPr txBox="1"/>
          <p:nvPr>
            <p:ph type="title"/>
          </p:nvPr>
        </p:nvSpPr>
        <p:spPr>
          <a:prstGeom prst="rect">
            <a:avLst/>
          </a:prstGeom>
        </p:spPr>
        <p:txBody>
          <a:bodyPr/>
          <a:lstStyle/>
          <a:p>
            <a:pPr defTabSz="403097">
              <a:defRPr sz="4278"/>
            </a:pPr>
            <a:r>
              <a:t>Пирамида физической активности</a:t>
            </a:r>
          </a:p>
          <a:p>
            <a:pPr defTabSz="403097">
              <a:defRPr sz="4278"/>
            </a:pPr>
            <a:r>
              <a:t>(Physical Activity Pyramid)</a:t>
            </a:r>
          </a:p>
        </p:txBody>
      </p:sp>
      <p:sp>
        <p:nvSpPr>
          <p:cNvPr id="249" name="adapted from © Board of Regents of the University System of Georgia by Georgia State University, The American College of Sports Medicine (ACSM) and the U.S. Centers for Disease Control and Prevention (CDC) Recommendation"/>
          <p:cNvSpPr txBox="1"/>
          <p:nvPr/>
        </p:nvSpPr>
        <p:spPr>
          <a:xfrm>
            <a:off x="49293" y="8972510"/>
            <a:ext cx="12906214" cy="60334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0" sz="1700">
                <a:latin typeface="Helvetica Neue Light"/>
                <a:ea typeface="Helvetica Neue Light"/>
                <a:cs typeface="Helvetica Neue Light"/>
                <a:sym typeface="Helvetica Neue Light"/>
              </a:defRPr>
            </a:lvl1pPr>
          </a:lstStyle>
          <a:p>
            <a:pPr/>
            <a:r>
              <a:t>adapted from © Board of Regents of the University System of Georgia by Georgia State University, The American College of Sports Medicine (ACSM) and the U.S. Centers for Disease Control and Prevention (CDC) Recommendation</a:t>
            </a:r>
          </a:p>
        </p:txBody>
      </p:sp>
      <p:pic>
        <p:nvPicPr>
          <p:cNvPr id="250" name="E79FA92C-DF11-4DEA-B0CC-48C6486EE2F2-L0-001.jpeg" descr="E79FA92C-DF11-4DEA-B0CC-48C6486EE2F2-L0-001.jpeg"/>
          <p:cNvPicPr>
            <a:picLocks noChangeAspect="1"/>
          </p:cNvPicPr>
          <p:nvPr/>
        </p:nvPicPr>
        <p:blipFill>
          <a:blip r:embed="rId2">
            <a:extLst/>
          </a:blip>
          <a:stretch>
            <a:fillRect/>
          </a:stretch>
        </p:blipFill>
        <p:spPr>
          <a:xfrm>
            <a:off x="614260" y="2714311"/>
            <a:ext cx="11776280" cy="5271088"/>
          </a:xfrm>
          <a:prstGeom prst="rect">
            <a:avLst/>
          </a:prstGeom>
          <a:ln w="12700">
            <a:miter lim="400000"/>
          </a:ln>
        </p:spPr>
      </p:pic>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2" name="Заголовок 4"/>
          <p:cNvSpPr txBox="1"/>
          <p:nvPr>
            <p:ph type="title"/>
          </p:nvPr>
        </p:nvSpPr>
        <p:spPr>
          <a:prstGeom prst="rect">
            <a:avLst/>
          </a:prstGeom>
        </p:spPr>
        <p:txBody>
          <a:bodyPr/>
          <a:lstStyle/>
          <a:p>
            <a:pPr/>
            <a:r>
              <a:t>ДОМАШНЕЕ ЗАДАНИЕ</a:t>
            </a:r>
          </a:p>
        </p:txBody>
      </p:sp>
      <p:graphicFrame>
        <p:nvGraphicFramePr>
          <p:cNvPr id="253" name="Таблица 5"/>
          <p:cNvGraphicFramePr/>
          <p:nvPr/>
        </p:nvGraphicFramePr>
        <p:xfrm>
          <a:off x="571498" y="2159122"/>
          <a:ext cx="11861804" cy="6997125"/>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2965451"/>
                <a:gridCol w="2965451"/>
                <a:gridCol w="2965451"/>
                <a:gridCol w="2965451"/>
              </a:tblGrid>
              <a:tr h="793628">
                <a:tc>
                  <a:txBody>
                    <a:bodyPr/>
                    <a:lstStyle/>
                    <a:p>
                      <a:pPr>
                        <a:defRPr sz="1800"/>
                      </a:pPr>
                      <a:r>
                        <a:rPr>
                          <a:solidFill>
                            <a:srgbClr val="002060"/>
                          </a:solidFill>
                          <a:latin typeface="Helvetica Neue Light"/>
                          <a:ea typeface="Helvetica Neue Light"/>
                          <a:cs typeface="Helvetica Neue Light"/>
                        </a:rPr>
                        <a:t>МОЕ ПИТАНИЕ</a:t>
                      </a:r>
                    </a:p>
                  </a:txBody>
                  <a:tcPr marL="45720" marR="45720" marT="45720" marB="45720" anchor="ctr"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defRPr sz="1800"/>
                      </a:pPr>
                      <a:r>
                        <a:rPr>
                          <a:solidFill>
                            <a:srgbClr val="002060"/>
                          </a:solidFill>
                          <a:latin typeface="Helvetica Neue Light"/>
                          <a:ea typeface="Helvetica Neue Light"/>
                          <a:cs typeface="Helvetica Neue Light"/>
                        </a:rPr>
                        <a:t>Что можно
оставить</a:t>
                      </a:r>
                    </a:p>
                  </a:txBody>
                  <a:tcPr marL="45720" marR="45720" marT="45720" marB="45720" anchor="ctr"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defRPr sz="1800"/>
                      </a:pPr>
                      <a:r>
                        <a:rPr>
                          <a:solidFill>
                            <a:srgbClr val="002060"/>
                          </a:solidFill>
                          <a:latin typeface="Helvetica Neue Light"/>
                          <a:ea typeface="Helvetica Neue Light"/>
                          <a:cs typeface="Helvetica Neue Light"/>
                        </a:rPr>
                        <a:t>Что можно
улучшить</a:t>
                      </a:r>
                    </a:p>
                  </a:txBody>
                  <a:tcPr marL="45720" marR="45720" marT="45720" marB="45720" anchor="ctr"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defRPr sz="1800"/>
                      </a:pPr>
                      <a:r>
                        <a:rPr>
                          <a:solidFill>
                            <a:srgbClr val="002060"/>
                          </a:solidFill>
                          <a:latin typeface="Helvetica Neue Light"/>
                          <a:ea typeface="Helvetica Neue Light"/>
                          <a:cs typeface="Helvetica Neue Light"/>
                        </a:rPr>
                        <a:t>ИДЕАЛЬНЫЙ ДЕНЬ</a:t>
                      </a:r>
                    </a:p>
                  </a:txBody>
                  <a:tcPr marL="45720" marR="45720" marT="45720" marB="45720" anchor="ctr"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r>
              <a:tr h="516957">
                <a:tc gridSpan="4">
                  <a:txBody>
                    <a:bodyPr/>
                    <a:lstStyle/>
                    <a:p>
                      <a:pPr>
                        <a:defRPr sz="1800"/>
                      </a:pPr>
                      <a:r>
                        <a:rPr>
                          <a:latin typeface="Helvetica Neue Light"/>
                          <a:ea typeface="Helvetica Neue Light"/>
                          <a:cs typeface="Helvetica Neue Light"/>
                        </a:rPr>
                        <a:t>ЗАВТРАК (время)</a:t>
                      </a:r>
                    </a:p>
                  </a:txBody>
                  <a:tcPr marL="45720" marR="45720" marT="45720" marB="45720" anchor="ctr" anchorCtr="0" horzOverflow="overflow">
                    <a:lnL w="12700">
                      <a:solidFill>
                        <a:srgbClr val="000000"/>
                      </a:solidFill>
                    </a:lnL>
                    <a:lnR w="12700">
                      <a:solidFill>
                        <a:srgbClr val="000000"/>
                      </a:solidFill>
                    </a:lnR>
                    <a:lnT w="12700">
                      <a:solidFill>
                        <a:srgbClr val="000000"/>
                      </a:solidFill>
                    </a:lnT>
                    <a:lnB w="12700">
                      <a:solidFill>
                        <a:srgbClr val="000000"/>
                      </a:solidFill>
                    </a:lnB>
                    <a:gradFill flip="none" rotWithShape="1">
                      <a:gsLst>
                        <a:gs pos="0">
                          <a:srgbClr val="CCECFF"/>
                        </a:gs>
                        <a:gs pos="74000">
                          <a:srgbClr val="AFC7CE"/>
                        </a:gs>
                        <a:gs pos="83000">
                          <a:srgbClr val="AFC7CE"/>
                        </a:gs>
                        <a:gs pos="100000">
                          <a:srgbClr val="CADADE"/>
                        </a:gs>
                      </a:gsLst>
                      <a:lin ang="10800000" scaled="0"/>
                    </a:gradFill>
                  </a:tcPr>
                </a:tc>
                <a:tc hMerge="1">
                  <a:tcPr/>
                </a:tc>
                <a:tc hMerge="1">
                  <a:tcPr/>
                </a:tc>
                <a:tc hMerge="1">
                  <a:tcPr/>
                </a:tc>
              </a:tr>
              <a:tr h="516957">
                <a:tc>
                  <a:txBody>
                    <a:bodyPr/>
                    <a:lstStyle/>
                    <a:p>
                      <a:pPr>
                        <a:defRPr sz="1800">
                          <a:latin typeface="Helvetica Neue Light"/>
                          <a:ea typeface="Helvetica Neue Light"/>
                          <a:cs typeface="Helvetica Neue Light"/>
                        </a:defRPr>
                      </a:pPr>
                    </a:p>
                  </a:txBody>
                  <a:tcPr marL="45720" marR="45720" marT="45720" marB="45720" anchor="ctr"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defRPr sz="1800">
                          <a:latin typeface="Helvetica Neue Light"/>
                          <a:ea typeface="Helvetica Neue Light"/>
                          <a:cs typeface="Helvetica Neue Light"/>
                        </a:defRPr>
                      </a:pPr>
                    </a:p>
                  </a:txBody>
                  <a:tcPr marL="45720" marR="45720" marT="45720" marB="45720" anchor="ctr"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defRPr sz="1800">
                          <a:latin typeface="Helvetica Neue Light"/>
                          <a:ea typeface="Helvetica Neue Light"/>
                          <a:cs typeface="Helvetica Neue Light"/>
                        </a:defRPr>
                      </a:pPr>
                    </a:p>
                  </a:txBody>
                  <a:tcPr marL="45720" marR="45720" marT="45720" marB="45720" anchor="ctr"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defRPr sz="1800">
                          <a:latin typeface="Helvetica Neue Light"/>
                          <a:ea typeface="Helvetica Neue Light"/>
                          <a:cs typeface="Helvetica Neue Light"/>
                        </a:defRPr>
                      </a:pPr>
                    </a:p>
                  </a:txBody>
                  <a:tcPr marL="45720" marR="45720" marT="45720" marB="45720" anchor="ctr"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r>
              <a:tr h="516957">
                <a:tc gridSpan="4">
                  <a:txBody>
                    <a:bodyPr/>
                    <a:lstStyle/>
                    <a:p>
                      <a:pPr>
                        <a:defRPr sz="1800"/>
                      </a:pPr>
                      <a:r>
                        <a:rPr>
                          <a:latin typeface="Helvetica Neue Light"/>
                          <a:ea typeface="Helvetica Neue Light"/>
                          <a:cs typeface="Helvetica Neue Light"/>
                        </a:rPr>
                        <a:t>ПЕРЕКУС (время)</a:t>
                      </a:r>
                    </a:p>
                  </a:txBody>
                  <a:tcPr marL="45720" marR="45720" marT="45720" marB="45720"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CC"/>
                    </a:solidFill>
                  </a:tcPr>
                </a:tc>
                <a:tc hMerge="1">
                  <a:tcPr/>
                </a:tc>
                <a:tc hMerge="1">
                  <a:tcPr/>
                </a:tc>
                <a:tc hMerge="1">
                  <a:tcPr/>
                </a:tc>
              </a:tr>
              <a:tr h="516957">
                <a:tc>
                  <a:txBody>
                    <a:bodyPr/>
                    <a:lstStyle/>
                    <a:p>
                      <a:pPr>
                        <a:defRPr sz="1800">
                          <a:latin typeface="Helvetica Neue Light"/>
                          <a:ea typeface="Helvetica Neue Light"/>
                          <a:cs typeface="Helvetica Neue Light"/>
                        </a:defRPr>
                      </a:pPr>
                    </a:p>
                  </a:txBody>
                  <a:tcPr marL="45720" marR="45720" marT="45720" marB="45720" anchor="ctr"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defRPr sz="1800">
                          <a:latin typeface="Helvetica Neue Light"/>
                          <a:ea typeface="Helvetica Neue Light"/>
                          <a:cs typeface="Helvetica Neue Light"/>
                        </a:defRPr>
                      </a:pPr>
                    </a:p>
                  </a:txBody>
                  <a:tcPr marL="45720" marR="45720" marT="45720" marB="45720" anchor="ctr"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defRPr sz="1800">
                          <a:latin typeface="Helvetica Neue Light"/>
                          <a:ea typeface="Helvetica Neue Light"/>
                          <a:cs typeface="Helvetica Neue Light"/>
                        </a:defRPr>
                      </a:pPr>
                    </a:p>
                  </a:txBody>
                  <a:tcPr marL="45720" marR="45720" marT="45720" marB="45720" anchor="ctr"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defRPr sz="1800">
                          <a:latin typeface="Helvetica Neue Light"/>
                          <a:ea typeface="Helvetica Neue Light"/>
                          <a:cs typeface="Helvetica Neue Light"/>
                        </a:defRPr>
                      </a:pPr>
                    </a:p>
                  </a:txBody>
                  <a:tcPr marL="45720" marR="45720" marT="45720" marB="45720" anchor="ctr"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r>
              <a:tr h="516957">
                <a:tc gridSpan="4">
                  <a:txBody>
                    <a:bodyPr/>
                    <a:lstStyle/>
                    <a:p>
                      <a:pPr>
                        <a:defRPr sz="1800"/>
                      </a:pPr>
                      <a:r>
                        <a:rPr>
                          <a:latin typeface="Helvetica Neue Light"/>
                          <a:ea typeface="Helvetica Neue Light"/>
                          <a:cs typeface="Helvetica Neue Light"/>
                        </a:rPr>
                        <a:t>ОБЕД (время)</a:t>
                      </a:r>
                    </a:p>
                  </a:txBody>
                  <a:tcPr marL="45720" marR="45720" marT="45720" marB="45720" anchor="ctr" anchorCtr="0" horzOverflow="overflow">
                    <a:lnL w="12700">
                      <a:solidFill>
                        <a:srgbClr val="000000"/>
                      </a:solidFill>
                    </a:lnL>
                    <a:lnR w="12700">
                      <a:solidFill>
                        <a:srgbClr val="000000"/>
                      </a:solidFill>
                    </a:lnR>
                    <a:lnT w="12700">
                      <a:solidFill>
                        <a:srgbClr val="000000"/>
                      </a:solidFill>
                    </a:lnT>
                    <a:lnB w="12700">
                      <a:solidFill>
                        <a:srgbClr val="000000"/>
                      </a:solidFill>
                    </a:lnB>
                    <a:gradFill flip="none" rotWithShape="1">
                      <a:gsLst>
                        <a:gs pos="0">
                          <a:srgbClr val="CCECFF"/>
                        </a:gs>
                        <a:gs pos="74000">
                          <a:srgbClr val="AFC7CE"/>
                        </a:gs>
                        <a:gs pos="83000">
                          <a:srgbClr val="AFC7CE"/>
                        </a:gs>
                        <a:gs pos="100000">
                          <a:srgbClr val="CADADE"/>
                        </a:gs>
                      </a:gsLst>
                      <a:lin ang="10800000" scaled="0"/>
                    </a:gradFill>
                  </a:tcPr>
                </a:tc>
                <a:tc hMerge="1">
                  <a:tcPr/>
                </a:tc>
                <a:tc hMerge="1">
                  <a:tcPr/>
                </a:tc>
                <a:tc hMerge="1">
                  <a:tcPr/>
                </a:tc>
              </a:tr>
              <a:tr h="516957">
                <a:tc>
                  <a:txBody>
                    <a:bodyPr/>
                    <a:lstStyle/>
                    <a:p>
                      <a:pPr>
                        <a:defRPr sz="1800">
                          <a:latin typeface="Helvetica Neue Light"/>
                          <a:ea typeface="Helvetica Neue Light"/>
                          <a:cs typeface="Helvetica Neue Light"/>
                        </a:defRPr>
                      </a:pPr>
                    </a:p>
                  </a:txBody>
                  <a:tcPr marL="45720" marR="45720" marT="45720" marB="45720" anchor="ctr"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defRPr sz="1800">
                          <a:latin typeface="Helvetica Neue Light"/>
                          <a:ea typeface="Helvetica Neue Light"/>
                          <a:cs typeface="Helvetica Neue Light"/>
                        </a:defRPr>
                      </a:pPr>
                    </a:p>
                  </a:txBody>
                  <a:tcPr marL="45720" marR="45720" marT="45720" marB="45720" anchor="ctr"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defRPr sz="1800">
                          <a:latin typeface="Helvetica Neue Light"/>
                          <a:ea typeface="Helvetica Neue Light"/>
                          <a:cs typeface="Helvetica Neue Light"/>
                        </a:defRPr>
                      </a:pPr>
                    </a:p>
                  </a:txBody>
                  <a:tcPr marL="45720" marR="45720" marT="45720" marB="45720" anchor="ctr"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defRPr sz="1800">
                          <a:latin typeface="Helvetica Neue Light"/>
                          <a:ea typeface="Helvetica Neue Light"/>
                          <a:cs typeface="Helvetica Neue Light"/>
                        </a:defRPr>
                      </a:pPr>
                    </a:p>
                  </a:txBody>
                  <a:tcPr marL="45720" marR="45720" marT="45720" marB="45720" anchor="ctr"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r>
              <a:tr h="516957">
                <a:tc gridSpan="4">
                  <a:txBody>
                    <a:bodyPr/>
                    <a:lstStyle/>
                    <a:p>
                      <a:pPr>
                        <a:defRPr sz="1800"/>
                      </a:pPr>
                      <a:r>
                        <a:rPr>
                          <a:latin typeface="Helvetica Neue Light"/>
                          <a:ea typeface="Helvetica Neue Light"/>
                          <a:cs typeface="Helvetica Neue Light"/>
                        </a:rPr>
                        <a:t>ПЕРЕКУС (время)</a:t>
                      </a:r>
                    </a:p>
                  </a:txBody>
                  <a:tcPr marL="45720" marR="45720" marT="45720" marB="45720"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CC"/>
                    </a:solidFill>
                  </a:tcPr>
                </a:tc>
                <a:tc hMerge="1">
                  <a:tcPr/>
                </a:tc>
                <a:tc hMerge="1">
                  <a:tcPr/>
                </a:tc>
                <a:tc hMerge="1">
                  <a:tcPr/>
                </a:tc>
              </a:tr>
              <a:tr h="516957">
                <a:tc>
                  <a:txBody>
                    <a:bodyPr/>
                    <a:lstStyle/>
                    <a:p>
                      <a:pPr>
                        <a:defRPr sz="1800">
                          <a:latin typeface="Helvetica Neue Light"/>
                          <a:ea typeface="Helvetica Neue Light"/>
                          <a:cs typeface="Helvetica Neue Light"/>
                        </a:defRPr>
                      </a:pPr>
                    </a:p>
                  </a:txBody>
                  <a:tcPr marL="45720" marR="45720" marT="45720" marB="45720" anchor="ctr"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defRPr sz="1800">
                          <a:latin typeface="Helvetica Neue Light"/>
                          <a:ea typeface="Helvetica Neue Light"/>
                          <a:cs typeface="Helvetica Neue Light"/>
                        </a:defRPr>
                      </a:pPr>
                    </a:p>
                  </a:txBody>
                  <a:tcPr marL="45720" marR="45720" marT="45720" marB="45720" anchor="ctr"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defRPr sz="1800">
                          <a:latin typeface="Helvetica Neue Light"/>
                          <a:ea typeface="Helvetica Neue Light"/>
                          <a:cs typeface="Helvetica Neue Light"/>
                        </a:defRPr>
                      </a:pPr>
                    </a:p>
                  </a:txBody>
                  <a:tcPr marL="45720" marR="45720" marT="45720" marB="45720" anchor="ctr"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defRPr sz="1800">
                          <a:latin typeface="Helvetica Neue Light"/>
                          <a:ea typeface="Helvetica Neue Light"/>
                          <a:cs typeface="Helvetica Neue Light"/>
                        </a:defRPr>
                      </a:pPr>
                    </a:p>
                  </a:txBody>
                  <a:tcPr marL="45720" marR="45720" marT="45720" marB="45720" anchor="ctr"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r>
              <a:tr h="516957">
                <a:tc gridSpan="4">
                  <a:txBody>
                    <a:bodyPr/>
                    <a:lstStyle/>
                    <a:p>
                      <a:pPr>
                        <a:defRPr sz="1800"/>
                      </a:pPr>
                      <a:r>
                        <a:rPr>
                          <a:latin typeface="Helvetica Neue Light"/>
                          <a:ea typeface="Helvetica Neue Light"/>
                          <a:cs typeface="Helvetica Neue Light"/>
                        </a:rPr>
                        <a:t>УЖИН (время)</a:t>
                      </a:r>
                    </a:p>
                  </a:txBody>
                  <a:tcPr marL="45720" marR="45720" marT="45720" marB="45720" anchor="ctr" anchorCtr="0" horzOverflow="overflow">
                    <a:lnL w="12700">
                      <a:solidFill>
                        <a:srgbClr val="000000"/>
                      </a:solidFill>
                    </a:lnL>
                    <a:lnR w="12700">
                      <a:solidFill>
                        <a:srgbClr val="000000"/>
                      </a:solidFill>
                    </a:lnR>
                    <a:lnT w="12700">
                      <a:solidFill>
                        <a:srgbClr val="000000"/>
                      </a:solidFill>
                    </a:lnT>
                    <a:lnB w="12700">
                      <a:solidFill>
                        <a:srgbClr val="000000"/>
                      </a:solidFill>
                    </a:lnB>
                    <a:gradFill flip="none" rotWithShape="1">
                      <a:gsLst>
                        <a:gs pos="0">
                          <a:srgbClr val="CCECFF"/>
                        </a:gs>
                        <a:gs pos="74000">
                          <a:srgbClr val="AFC7CE"/>
                        </a:gs>
                        <a:gs pos="83000">
                          <a:srgbClr val="AFC7CE"/>
                        </a:gs>
                        <a:gs pos="100000">
                          <a:srgbClr val="CADADE"/>
                        </a:gs>
                      </a:gsLst>
                      <a:lin ang="10800000" scaled="0"/>
                    </a:gradFill>
                  </a:tcPr>
                </a:tc>
                <a:tc hMerge="1">
                  <a:tcPr/>
                </a:tc>
                <a:tc hMerge="1">
                  <a:tcPr/>
                </a:tc>
                <a:tc hMerge="1">
                  <a:tcPr/>
                </a:tc>
              </a:tr>
              <a:tr h="516957">
                <a:tc>
                  <a:txBody>
                    <a:bodyPr/>
                    <a:lstStyle/>
                    <a:p>
                      <a:pPr>
                        <a:defRPr sz="1800">
                          <a:latin typeface="Helvetica Neue Light"/>
                          <a:ea typeface="Helvetica Neue Light"/>
                          <a:cs typeface="Helvetica Neue Light"/>
                        </a:defRPr>
                      </a:pPr>
                    </a:p>
                  </a:txBody>
                  <a:tcPr marL="45720" marR="45720" marT="45720" marB="45720" anchor="ctr"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defRPr sz="1800">
                          <a:latin typeface="Helvetica Neue Light"/>
                          <a:ea typeface="Helvetica Neue Light"/>
                          <a:cs typeface="Helvetica Neue Light"/>
                        </a:defRPr>
                      </a:pPr>
                    </a:p>
                  </a:txBody>
                  <a:tcPr marL="45720" marR="45720" marT="45720" marB="45720" anchor="ctr"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defRPr sz="1800">
                          <a:latin typeface="Helvetica Neue Light"/>
                          <a:ea typeface="Helvetica Neue Light"/>
                          <a:cs typeface="Helvetica Neue Light"/>
                        </a:defRPr>
                      </a:pPr>
                    </a:p>
                  </a:txBody>
                  <a:tcPr marL="45720" marR="45720" marT="45720" marB="45720" anchor="ctr"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defRPr sz="1800">
                          <a:latin typeface="Helvetica Neue Light"/>
                          <a:ea typeface="Helvetica Neue Light"/>
                          <a:cs typeface="Helvetica Neue Light"/>
                        </a:defRPr>
                      </a:pPr>
                    </a:p>
                  </a:txBody>
                  <a:tcPr marL="45720" marR="45720" marT="45720" marB="45720" anchor="ctr"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r>
              <a:tr h="516957">
                <a:tc gridSpan="4">
                  <a:txBody>
                    <a:bodyPr/>
                    <a:lstStyle/>
                    <a:p>
                      <a:pPr>
                        <a:defRPr sz="1800"/>
                      </a:pPr>
                      <a:r>
                        <a:rPr>
                          <a:latin typeface="Helvetica Neue Light"/>
                          <a:ea typeface="Helvetica Neue Light"/>
                          <a:cs typeface="Helvetica Neue Light"/>
                        </a:rPr>
                        <a:t>ПЕРЕКУС (время)</a:t>
                      </a:r>
                    </a:p>
                  </a:txBody>
                  <a:tcPr marL="45720" marR="45720" marT="45720" marB="45720" anchor="ctr"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CC"/>
                    </a:solidFill>
                  </a:tcPr>
                </a:tc>
                <a:tc hMerge="1">
                  <a:tcPr/>
                </a:tc>
                <a:tc hMerge="1">
                  <a:tcPr/>
                </a:tc>
                <a:tc hMerge="1">
                  <a:tcPr/>
                </a:tc>
              </a:tr>
              <a:tr h="516957">
                <a:tc>
                  <a:txBody>
                    <a:bodyPr/>
                    <a:lstStyle/>
                    <a:p>
                      <a:pPr>
                        <a:defRPr sz="1400">
                          <a:latin typeface="Helvetica Neue Light"/>
                          <a:ea typeface="Helvetica Neue Light"/>
                          <a:cs typeface="Helvetica Neue Light"/>
                        </a:defRPr>
                      </a:pPr>
                    </a:p>
                  </a:txBody>
                  <a:tcPr marL="45720" marR="45720" marT="45720" marB="45720" anchor="ctr"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defRPr sz="1400">
                          <a:latin typeface="Helvetica Neue Light"/>
                          <a:ea typeface="Helvetica Neue Light"/>
                          <a:cs typeface="Helvetica Neue Light"/>
                        </a:defRPr>
                      </a:pPr>
                    </a:p>
                  </a:txBody>
                  <a:tcPr marL="45720" marR="45720" marT="45720" marB="45720" anchor="ctr"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defRPr sz="1400">
                          <a:latin typeface="Helvetica Neue Light"/>
                          <a:ea typeface="Helvetica Neue Light"/>
                          <a:cs typeface="Helvetica Neue Light"/>
                        </a:defRPr>
                      </a:pPr>
                    </a:p>
                  </a:txBody>
                  <a:tcPr marL="45720" marR="45720" marT="45720" marB="45720" anchor="ctr"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defRPr sz="1400">
                          <a:latin typeface="Helvetica Neue Light"/>
                          <a:ea typeface="Helvetica Neue Light"/>
                          <a:cs typeface="Helvetica Neue Light"/>
                        </a:defRPr>
                      </a:pPr>
                    </a:p>
                  </a:txBody>
                  <a:tcPr marL="45720" marR="45720" marT="45720" marB="45720" anchor="ctr"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r>
            </a:tbl>
          </a:graphicData>
        </a:graphic>
      </p:graphicFrame>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5" name="Я в соцсетях:"/>
          <p:cNvSpPr txBox="1"/>
          <p:nvPr>
            <p:ph type="title"/>
          </p:nvPr>
        </p:nvSpPr>
        <p:spPr>
          <a:prstGeom prst="rect">
            <a:avLst/>
          </a:prstGeom>
        </p:spPr>
        <p:txBody>
          <a:bodyPr/>
          <a:lstStyle>
            <a:lvl1pPr>
              <a:defRPr sz="6300">
                <a:latin typeface="+mj-lt"/>
                <a:ea typeface="+mj-ea"/>
                <a:cs typeface="+mj-cs"/>
                <a:sym typeface="Times New Roman"/>
              </a:defRPr>
            </a:lvl1pPr>
          </a:lstStyle>
          <a:p>
            <a:pPr/>
            <a:r>
              <a:t>Я в соцсетях:</a:t>
            </a:r>
          </a:p>
        </p:txBody>
      </p:sp>
      <p:pic>
        <p:nvPicPr>
          <p:cNvPr id="256" name="Объект 3" descr="Объект 3"/>
          <p:cNvPicPr>
            <a:picLocks noChangeAspect="1"/>
          </p:cNvPicPr>
          <p:nvPr/>
        </p:nvPicPr>
        <p:blipFill>
          <a:blip r:embed="rId2">
            <a:extLst/>
          </a:blip>
          <a:stretch>
            <a:fillRect/>
          </a:stretch>
        </p:blipFill>
        <p:spPr>
          <a:xfrm>
            <a:off x="1069173" y="4765545"/>
            <a:ext cx="1076443" cy="1076443"/>
          </a:xfrm>
          <a:prstGeom prst="rect">
            <a:avLst/>
          </a:prstGeom>
          <a:ln w="12700">
            <a:miter lim="400000"/>
          </a:ln>
        </p:spPr>
      </p:pic>
      <p:pic>
        <p:nvPicPr>
          <p:cNvPr id="257" name="Рисунок 4" descr="Рисунок 4"/>
          <p:cNvPicPr>
            <a:picLocks noChangeAspect="1"/>
          </p:cNvPicPr>
          <p:nvPr/>
        </p:nvPicPr>
        <p:blipFill>
          <a:blip r:embed="rId3">
            <a:extLst/>
          </a:blip>
          <a:stretch>
            <a:fillRect/>
          </a:stretch>
        </p:blipFill>
        <p:spPr>
          <a:xfrm>
            <a:off x="1079460" y="3410789"/>
            <a:ext cx="1047203" cy="1047203"/>
          </a:xfrm>
          <a:prstGeom prst="rect">
            <a:avLst/>
          </a:prstGeom>
          <a:ln w="12700">
            <a:miter lim="400000"/>
          </a:ln>
        </p:spPr>
      </p:pic>
      <p:pic>
        <p:nvPicPr>
          <p:cNvPr id="258" name="Рисунок 5" descr="Рисунок 5"/>
          <p:cNvPicPr>
            <a:picLocks noChangeAspect="1"/>
          </p:cNvPicPr>
          <p:nvPr/>
        </p:nvPicPr>
        <p:blipFill>
          <a:blip r:embed="rId4">
            <a:extLst/>
          </a:blip>
          <a:stretch>
            <a:fillRect/>
          </a:stretch>
        </p:blipFill>
        <p:spPr>
          <a:xfrm>
            <a:off x="1079460" y="6149540"/>
            <a:ext cx="1047203" cy="1047203"/>
          </a:xfrm>
          <a:prstGeom prst="rect">
            <a:avLst/>
          </a:prstGeom>
          <a:ln w="12700">
            <a:miter lim="400000"/>
          </a:ln>
        </p:spPr>
      </p:pic>
      <p:sp>
        <p:nvSpPr>
          <p:cNvPr id="259" name="Прямоугольник 6"/>
          <p:cNvSpPr txBox="1"/>
          <p:nvPr/>
        </p:nvSpPr>
        <p:spPr>
          <a:xfrm>
            <a:off x="2970607" y="6426663"/>
            <a:ext cx="8873436" cy="618337"/>
          </a:xfrm>
          <a:prstGeom prst="rect">
            <a:avLst/>
          </a:prstGeom>
          <a:ln w="12700">
            <a:miter lim="400000"/>
          </a:ln>
          <a:extLst>
            <a:ext uri="{C572A759-6A51-4108-AA02-DFA0A04FC94B}">
              <ma14:wrappingTextBoxFlag xmlns:ma14="http://schemas.microsoft.com/office/mac/drawingml/2011/main" val="1"/>
            </a:ext>
          </a:extLst>
        </p:spPr>
        <p:txBody>
          <a:bodyPr lIns="48817" tIns="48817" rIns="48817" bIns="48817">
            <a:spAutoFit/>
          </a:bodyPr>
          <a:lstStyle/>
          <a:p>
            <a:pPr algn="l" defTabSz="1733669">
              <a:defRPr b="0" sz="3600">
                <a:solidFill>
                  <a:srgbClr val="5B3D30"/>
                </a:solidFill>
                <a:latin typeface="Baskerville"/>
                <a:ea typeface="Baskerville"/>
                <a:cs typeface="Baskerville"/>
                <a:sym typeface="Baskerville"/>
              </a:defRPr>
            </a:pPr>
            <a:r>
              <a:t>www.facebook.com/</a:t>
            </a:r>
            <a:r>
              <a:rPr>
                <a:solidFill>
                  <a:srgbClr val="578C2E"/>
                </a:solidFill>
              </a:rPr>
              <a:t>dr.</a:t>
            </a:r>
            <a:r>
              <a:rPr>
                <a:solidFill>
                  <a:srgbClr val="578C2E"/>
                </a:solidFill>
              </a:rPr>
              <a:t>marinakoge</a:t>
            </a:r>
          </a:p>
        </p:txBody>
      </p:sp>
      <p:sp>
        <p:nvSpPr>
          <p:cNvPr id="260" name="Прямоугольник 7"/>
          <p:cNvSpPr txBox="1"/>
          <p:nvPr/>
        </p:nvSpPr>
        <p:spPr>
          <a:xfrm>
            <a:off x="2816829" y="3687912"/>
            <a:ext cx="5305629" cy="618337"/>
          </a:xfrm>
          <a:prstGeom prst="rect">
            <a:avLst/>
          </a:prstGeom>
          <a:ln w="12700">
            <a:miter lim="400000"/>
          </a:ln>
          <a:extLst>
            <a:ext uri="{C572A759-6A51-4108-AA02-DFA0A04FC94B}">
              <ma14:wrappingTextBoxFlag xmlns:ma14="http://schemas.microsoft.com/office/mac/drawingml/2011/main" val="1"/>
            </a:ext>
          </a:extLst>
        </p:spPr>
        <p:txBody>
          <a:bodyPr wrap="none" lIns="48817" tIns="48817" rIns="48817" bIns="48817">
            <a:spAutoFit/>
          </a:bodyPr>
          <a:lstStyle/>
          <a:p>
            <a:pPr algn="l" defTabSz="1733669">
              <a:defRPr b="0" sz="3600">
                <a:solidFill>
                  <a:srgbClr val="654831"/>
                </a:solidFill>
                <a:latin typeface="Baskerville"/>
                <a:ea typeface="Baskerville"/>
                <a:cs typeface="Baskerville"/>
                <a:sym typeface="Baskerville"/>
              </a:defRPr>
            </a:pPr>
            <a:r>
              <a:t>www.vk.com/</a:t>
            </a:r>
            <a:r>
              <a:rPr>
                <a:solidFill>
                  <a:srgbClr val="578C2E"/>
                </a:solidFill>
              </a:rPr>
              <a:t>dr.</a:t>
            </a:r>
            <a:r>
              <a:rPr>
                <a:solidFill>
                  <a:srgbClr val="578C2E"/>
                </a:solidFill>
              </a:rPr>
              <a:t>marinakoge</a:t>
            </a:r>
          </a:p>
        </p:txBody>
      </p:sp>
      <p:sp>
        <p:nvSpPr>
          <p:cNvPr id="261" name="Прямоугольник 8"/>
          <p:cNvSpPr txBox="1"/>
          <p:nvPr/>
        </p:nvSpPr>
        <p:spPr>
          <a:xfrm>
            <a:off x="2817176" y="5057287"/>
            <a:ext cx="6714064" cy="618337"/>
          </a:xfrm>
          <a:prstGeom prst="rect">
            <a:avLst/>
          </a:prstGeom>
          <a:ln w="12700">
            <a:miter lim="400000"/>
          </a:ln>
          <a:extLst>
            <a:ext uri="{C572A759-6A51-4108-AA02-DFA0A04FC94B}">
              <ma14:wrappingTextBoxFlag xmlns:ma14="http://schemas.microsoft.com/office/mac/drawingml/2011/main" val="1"/>
            </a:ext>
          </a:extLst>
        </p:spPr>
        <p:txBody>
          <a:bodyPr wrap="none" lIns="48817" tIns="48817" rIns="48817" bIns="48817">
            <a:spAutoFit/>
          </a:bodyPr>
          <a:lstStyle/>
          <a:p>
            <a:pPr algn="l" defTabSz="1733669">
              <a:defRPr b="0" sz="3600">
                <a:solidFill>
                  <a:srgbClr val="563B25"/>
                </a:solidFill>
                <a:latin typeface="Baskerville"/>
                <a:ea typeface="Baskerville"/>
                <a:cs typeface="Baskerville"/>
                <a:sym typeface="Baskerville"/>
              </a:defRPr>
            </a:pPr>
            <a:r>
              <a:t>www.instagram.com/</a:t>
            </a:r>
            <a:r>
              <a:rPr>
                <a:solidFill>
                  <a:srgbClr val="578C2E"/>
                </a:solidFill>
              </a:rPr>
              <a:t>dr.</a:t>
            </a:r>
            <a:r>
              <a:rPr>
                <a:solidFill>
                  <a:srgbClr val="578C2E"/>
                </a:solidFill>
              </a:rPr>
              <a:t>marinakoge</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7" name="16FDF8CA-8F03-422F-B370-282648DAC0BA-L0-001.jpeg" descr="16FDF8CA-8F03-422F-B370-282648DAC0BA-L0-001.jpeg"/>
          <p:cNvPicPr>
            <a:picLocks noChangeAspect="1"/>
          </p:cNvPicPr>
          <p:nvPr/>
        </p:nvPicPr>
        <p:blipFill>
          <a:blip r:embed="rId2">
            <a:extLst/>
          </a:blip>
          <a:srcRect l="0" t="17664" r="0" b="0"/>
          <a:stretch>
            <a:fillRect/>
          </a:stretch>
        </p:blipFill>
        <p:spPr>
          <a:xfrm>
            <a:off x="3074789" y="149457"/>
            <a:ext cx="6855119" cy="3774574"/>
          </a:xfrm>
          <a:prstGeom prst="rect">
            <a:avLst/>
          </a:prstGeom>
          <a:ln w="12700">
            <a:miter lim="400000"/>
          </a:ln>
        </p:spPr>
      </p:pic>
      <p:pic>
        <p:nvPicPr>
          <p:cNvPr id="198" name="20E86610-4E6C-433D-A689-FA6C90A779EE-L0-001.jpeg" descr="20E86610-4E6C-433D-A689-FA6C90A779EE-L0-001.jpeg"/>
          <p:cNvPicPr>
            <a:picLocks noChangeAspect="1"/>
          </p:cNvPicPr>
          <p:nvPr/>
        </p:nvPicPr>
        <p:blipFill>
          <a:blip r:embed="rId3">
            <a:extLst/>
          </a:blip>
          <a:srcRect l="12504" t="17611" r="11550" b="1431"/>
          <a:stretch>
            <a:fillRect/>
          </a:stretch>
        </p:blipFill>
        <p:spPr>
          <a:xfrm>
            <a:off x="5080397" y="7257706"/>
            <a:ext cx="2844026" cy="2021134"/>
          </a:xfrm>
          <a:prstGeom prst="rect">
            <a:avLst/>
          </a:prstGeom>
          <a:ln w="12700">
            <a:miter lim="400000"/>
          </a:ln>
        </p:spPr>
      </p:pic>
      <p:sp>
        <p:nvSpPr>
          <p:cNvPr id="199" name="Стрелка 6"/>
          <p:cNvSpPr/>
          <p:nvPr/>
        </p:nvSpPr>
        <p:spPr>
          <a:xfrm rot="10800000">
            <a:off x="5007074" y="4285494"/>
            <a:ext cx="2990652" cy="300791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99" y="0"/>
                </a:moveTo>
                <a:lnTo>
                  <a:pt x="0" y="7745"/>
                </a:lnTo>
                <a:lnTo>
                  <a:pt x="3340" y="7745"/>
                </a:lnTo>
                <a:lnTo>
                  <a:pt x="3340" y="11267"/>
                </a:lnTo>
                <a:lnTo>
                  <a:pt x="3340" y="12082"/>
                </a:lnTo>
                <a:lnTo>
                  <a:pt x="3340" y="21600"/>
                </a:lnTo>
                <a:lnTo>
                  <a:pt x="10799" y="17023"/>
                </a:lnTo>
                <a:lnTo>
                  <a:pt x="18260" y="21600"/>
                </a:lnTo>
                <a:lnTo>
                  <a:pt x="18260" y="16303"/>
                </a:lnTo>
                <a:lnTo>
                  <a:pt x="18260" y="11267"/>
                </a:lnTo>
                <a:lnTo>
                  <a:pt x="18260" y="7745"/>
                </a:lnTo>
                <a:lnTo>
                  <a:pt x="21600" y="7745"/>
                </a:lnTo>
                <a:lnTo>
                  <a:pt x="10799" y="0"/>
                </a:lnTo>
                <a:close/>
              </a:path>
            </a:pathLst>
          </a:custGeom>
          <a:solidFill>
            <a:schemeClr val="accent6"/>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pic>
        <p:nvPicPr>
          <p:cNvPr id="200" name="BA170798-2BB2-4420-9687-A31E5A148CEC-L0-001.png" descr="BA170798-2BB2-4420-9687-A31E5A148CEC-L0-001.png"/>
          <p:cNvPicPr>
            <a:picLocks noChangeAspect="1"/>
          </p:cNvPicPr>
          <p:nvPr/>
        </p:nvPicPr>
        <p:blipFill>
          <a:blip r:embed="rId4">
            <a:extLst/>
          </a:blip>
          <a:stretch>
            <a:fillRect/>
          </a:stretch>
        </p:blipFill>
        <p:spPr>
          <a:xfrm>
            <a:off x="5416403" y="5062839"/>
            <a:ext cx="2171994" cy="1893254"/>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2" name="При наличии диабета 2-го типа вероятность развития МКБ составляет…"/>
          <p:cNvSpPr txBox="1"/>
          <p:nvPr>
            <p:ph type="body" idx="1"/>
          </p:nvPr>
        </p:nvSpPr>
        <p:spPr>
          <a:xfrm>
            <a:off x="952500" y="1455483"/>
            <a:ext cx="11099800" cy="6842634"/>
          </a:xfrm>
          <a:prstGeom prst="rect">
            <a:avLst/>
          </a:prstGeom>
        </p:spPr>
        <p:txBody>
          <a:bodyPr/>
          <a:lstStyle/>
          <a:p>
            <a:pPr marL="0" indent="0">
              <a:buSzTx/>
              <a:buNone/>
            </a:pPr>
            <a:r>
              <a:t>При наличии диабета 2-го типа вероятность развития МКБ составляет </a:t>
            </a:r>
          </a:p>
          <a:p>
            <a:pPr marL="0" indent="0">
              <a:buSzTx/>
              <a:buNone/>
            </a:pPr>
            <a:r>
              <a:t>1,31 — у мужчин, </a:t>
            </a:r>
          </a:p>
          <a:p>
            <a:pPr marL="0" indent="0">
              <a:buSzTx/>
              <a:buNone/>
            </a:pPr>
            <a:r>
              <a:t>1,38 — у пожилых женщин,</a:t>
            </a:r>
          </a:p>
          <a:p>
            <a:pPr marL="0" indent="0">
              <a:buSzTx/>
              <a:buNone/>
            </a:pPr>
            <a:r>
              <a:t>1,68 — у молодых женщин </a:t>
            </a:r>
          </a:p>
          <a:p>
            <a:pPr marL="0" indent="0">
              <a:buSzTx/>
              <a:buNone/>
            </a:pPr>
            <a:r>
              <a:t>по сравнению с людьми без диабета. </a:t>
            </a:r>
          </a:p>
        </p:txBody>
      </p:sp>
      <p:sp>
        <p:nvSpPr>
          <p:cNvPr id="203" name="Taylor EN, Stampfer MJ, Curhan GC. Diabetes mellitus and the risk of nephrolithiasis. Kidney Int 2005;68:1230-1235. doi: 10.1111/j.15231755.2005.00516.x]."/>
          <p:cNvSpPr txBox="1"/>
          <p:nvPr/>
        </p:nvSpPr>
        <p:spPr>
          <a:xfrm>
            <a:off x="5262677" y="8534105"/>
            <a:ext cx="7248338" cy="825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defRPr b="0" sz="1600">
                <a:solidFill>
                  <a:srgbClr val="444444"/>
                </a:solidFill>
                <a:latin typeface="Helvetica"/>
                <a:ea typeface="Helvetica"/>
                <a:cs typeface="Helvetica"/>
                <a:sym typeface="Helvetica"/>
              </a:defRPr>
            </a:lvl1pPr>
          </a:lstStyle>
          <a:p>
            <a:pPr/>
            <a:r>
              <a:t>Taylor EN, Stampfer MJ, Curhan GC. Diabetes mellitus and the risk of nephrolithiasis. Kidney Int 2005;68:1230-1235. doi: 10.1111/j.15231755.2005.00516.x].</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5" name="ПРИЧИНЫ:"/>
          <p:cNvSpPr txBox="1"/>
          <p:nvPr>
            <p:ph type="body" sz="quarter" idx="1"/>
          </p:nvPr>
        </p:nvSpPr>
        <p:spPr>
          <a:xfrm>
            <a:off x="7248031" y="1008140"/>
            <a:ext cx="4826091" cy="634389"/>
          </a:xfrm>
          <a:prstGeom prst="rect">
            <a:avLst/>
          </a:prstGeom>
        </p:spPr>
        <p:txBody>
          <a:bodyPr anchor="t"/>
          <a:lstStyle>
            <a:lvl1pPr marL="0" indent="0" algn="ctr" defTabSz="578358">
              <a:spcBef>
                <a:spcPts val="4100"/>
              </a:spcBef>
              <a:buSzTx/>
              <a:buNone/>
              <a:defRPr sz="3564"/>
            </a:lvl1pPr>
          </a:lstStyle>
          <a:p>
            <a:pPr/>
            <a:r>
              <a:t>ПРИЧИНЫ:</a:t>
            </a:r>
          </a:p>
        </p:txBody>
      </p:sp>
      <p:pic>
        <p:nvPicPr>
          <p:cNvPr id="206" name="Изображение" descr="Изображение"/>
          <p:cNvPicPr>
            <a:picLocks noChangeAspect="1"/>
          </p:cNvPicPr>
          <p:nvPr/>
        </p:nvPicPr>
        <p:blipFill>
          <a:blip r:embed="rId3">
            <a:extLst/>
          </a:blip>
          <a:stretch>
            <a:fillRect/>
          </a:stretch>
        </p:blipFill>
        <p:spPr>
          <a:xfrm>
            <a:off x="1189319" y="1110941"/>
            <a:ext cx="5085945" cy="4068756"/>
          </a:xfrm>
          <a:prstGeom prst="rect">
            <a:avLst/>
          </a:prstGeom>
          <a:ln w="12700">
            <a:miter lim="400000"/>
          </a:ln>
        </p:spPr>
      </p:pic>
      <p:sp>
        <p:nvSpPr>
          <p:cNvPr id="207" name="Голованов С.А., А.В. Сивков, Н.В. Анохин, В.В. Дрожжева. Индекс массы тела и химический состав мочевые камней. Экспериментальная и клиническая урология 2015;(4):94-99.…"/>
          <p:cNvSpPr txBox="1"/>
          <p:nvPr/>
        </p:nvSpPr>
        <p:spPr>
          <a:xfrm>
            <a:off x="781978" y="7359915"/>
            <a:ext cx="5900627" cy="2082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b="0" sz="1100">
                <a:solidFill>
                  <a:srgbClr val="444444"/>
                </a:solidFill>
                <a:latin typeface="Helvetica"/>
                <a:ea typeface="Helvetica"/>
                <a:cs typeface="Helvetica"/>
                <a:sym typeface="Helvetica"/>
              </a:defRPr>
            </a:pPr>
            <a:r>
              <a:t>Голованов С.А., А.В. Сивков, Н.В. Анохин, В.В. Дрожжева. Индекс массы тела и химический состав мочевые камней. Экспериментальная и клиническая урология 2015;(4):94-99.</a:t>
            </a:r>
          </a:p>
          <a:p>
            <a:pPr algn="l" defTabSz="457200">
              <a:defRPr b="0" sz="1100">
                <a:solidFill>
                  <a:srgbClr val="444444"/>
                </a:solidFill>
                <a:latin typeface="Helvetica"/>
                <a:ea typeface="Helvetica"/>
                <a:cs typeface="Helvetica"/>
                <a:sym typeface="Helvetica"/>
              </a:defRPr>
            </a:pPr>
          </a:p>
          <a:p>
            <a:pPr algn="l" defTabSz="457200">
              <a:defRPr b="0" sz="1100">
                <a:solidFill>
                  <a:srgbClr val="444444"/>
                </a:solidFill>
                <a:latin typeface="Helvetica"/>
                <a:ea typeface="Helvetica"/>
                <a:cs typeface="Helvetica"/>
                <a:sym typeface="Helvetica"/>
              </a:defRPr>
            </a:pPr>
            <a:r>
              <a:t>Daudon M, Traxer O, Conort P, Lacour B, Jungers P. Type 2 diabetes increases the risk for uric acid stones. J Am Soc Nephrol 2006;17: 20262033. doi: 10.1681/ASN.2006030262.</a:t>
            </a:r>
          </a:p>
          <a:p>
            <a:pPr algn="l" defTabSz="457200">
              <a:defRPr b="0" sz="1100">
                <a:solidFill>
                  <a:srgbClr val="444444"/>
                </a:solidFill>
                <a:latin typeface="Helvetica"/>
                <a:ea typeface="Helvetica"/>
                <a:cs typeface="Helvetica"/>
                <a:sym typeface="Helvetica"/>
              </a:defRPr>
            </a:pPr>
          </a:p>
          <a:p>
            <a:pPr algn="l" defTabSz="457200">
              <a:defRPr b="0" sz="1100">
                <a:solidFill>
                  <a:srgbClr val="444444"/>
                </a:solidFill>
                <a:latin typeface="Helvetica"/>
                <a:ea typeface="Helvetica"/>
                <a:cs typeface="Helvetica"/>
                <a:sym typeface="Helvetica"/>
              </a:defRPr>
            </a:pPr>
            <a:r>
              <a:t>Hess B. Metabolic syndrome, obesity and kidney stones. Arab J Urol 2012;10(3):258–264. doi: 10.1016/j.aju.2012.04.005</a:t>
            </a:r>
          </a:p>
          <a:p>
            <a:pPr algn="l" defTabSz="457200">
              <a:defRPr b="0" sz="1100">
                <a:solidFill>
                  <a:srgbClr val="444444"/>
                </a:solidFill>
                <a:latin typeface="Helvetica"/>
                <a:ea typeface="Helvetica"/>
                <a:cs typeface="Helvetica"/>
                <a:sym typeface="Helvetica"/>
              </a:defRPr>
            </a:pPr>
          </a:p>
          <a:p>
            <a:pPr algn="l" defTabSz="457200">
              <a:defRPr b="0" sz="1100">
                <a:solidFill>
                  <a:srgbClr val="444444"/>
                </a:solidFill>
                <a:latin typeface="Helvetica"/>
                <a:ea typeface="Helvetica"/>
                <a:cs typeface="Helvetica"/>
                <a:sym typeface="Helvetica"/>
              </a:defRPr>
            </a:pPr>
            <a:r>
              <a:t>Pak CY, Sakhaee K, Moe O, Preminger GM, Poindexter JR, Peterson RD, et al. Biochemical profile of stone-forming patients with diabetes mellitus. Urology 2003;61(3):523–7.</a:t>
            </a:r>
          </a:p>
        </p:txBody>
      </p:sp>
      <p:sp>
        <p:nvSpPr>
          <p:cNvPr id="208" name="30-40%"/>
          <p:cNvSpPr txBox="1"/>
          <p:nvPr/>
        </p:nvSpPr>
        <p:spPr>
          <a:xfrm>
            <a:off x="1589680" y="5925535"/>
            <a:ext cx="4285224" cy="68854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0" sz="4200">
                <a:latin typeface="+mj-lt"/>
                <a:ea typeface="+mj-ea"/>
                <a:cs typeface="+mj-cs"/>
                <a:sym typeface="Times New Roman"/>
              </a:defRPr>
            </a:lvl1pPr>
          </a:lstStyle>
          <a:p>
            <a:pPr/>
            <a:r>
              <a:t>30-40%</a:t>
            </a:r>
          </a:p>
        </p:txBody>
      </p:sp>
      <p:sp>
        <p:nvSpPr>
          <p:cNvPr id="209" name="* - Даже в отсутствии гиперурикурии низкий рН (≤5,5) может вести к кристаллизации солей мочевой кислоты и образованию камня [38]."/>
          <p:cNvSpPr txBox="1"/>
          <p:nvPr/>
        </p:nvSpPr>
        <p:spPr>
          <a:xfrm>
            <a:off x="7503345" y="8877396"/>
            <a:ext cx="4905519" cy="74414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spcBef>
                <a:spcPts val="4200"/>
              </a:spcBef>
              <a:defRPr b="0" sz="1400">
                <a:solidFill>
                  <a:srgbClr val="747474"/>
                </a:solidFill>
                <a:latin typeface="Helvetica Neue Light"/>
                <a:ea typeface="Helvetica Neue Light"/>
                <a:cs typeface="Helvetica Neue Light"/>
                <a:sym typeface="Helvetica Neue Light"/>
              </a:defRPr>
            </a:lvl1pPr>
          </a:lstStyle>
          <a:p>
            <a:pPr/>
            <a:r>
              <a:t>* - Даже в отсутствии гиперурикурии низкий рН (≤5,5) может вести к кристаллизации солей мочевой кислоты и образованию камня [38]. </a:t>
            </a:r>
          </a:p>
        </p:txBody>
      </p:sp>
      <p:sp>
        <p:nvSpPr>
          <p:cNvPr id="210" name="РЕЗКО КИСЛАЯ рН…"/>
          <p:cNvSpPr/>
          <p:nvPr/>
        </p:nvSpPr>
        <p:spPr>
          <a:xfrm>
            <a:off x="7579308" y="7230436"/>
            <a:ext cx="4163537" cy="1272174"/>
          </a:xfrm>
          <a:prstGeom prst="roundRect">
            <a:avLst>
              <a:gd name="adj" fmla="val 14974"/>
            </a:avLst>
          </a:prstGeom>
          <a:solidFill>
            <a:schemeClr val="accent6"/>
          </a:solidFill>
          <a:ln w="12700">
            <a:miter lim="400000"/>
          </a:ln>
          <a:extLst>
            <a:ext uri="{C572A759-6A51-4108-AA02-DFA0A04FC94B}">
              <ma14:wrappingTextBoxFlag xmlns:ma14="http://schemas.microsoft.com/office/mac/drawingml/2011/main" val="1"/>
            </a:ext>
          </a:extLst>
        </p:spPr>
        <p:txBody>
          <a:bodyPr lIns="50800" tIns="50800" rIns="50800" bIns="50800" anchor="ctr"/>
          <a:lstStyle/>
          <a:p>
            <a:pPr>
              <a:defRPr b="0" sz="2200">
                <a:solidFill>
                  <a:srgbClr val="FFFFFF"/>
                </a:solidFill>
                <a:latin typeface="+mn-lt"/>
                <a:ea typeface="+mn-ea"/>
                <a:cs typeface="+mn-cs"/>
                <a:sym typeface="Helvetica Neue Medium"/>
              </a:defRPr>
            </a:pPr>
            <a:r>
              <a:t>РЕЗКО КИСЛАЯ рН</a:t>
            </a:r>
          </a:p>
          <a:p>
            <a:pPr>
              <a:defRPr b="0" sz="2200">
                <a:solidFill>
                  <a:srgbClr val="FFFFFF"/>
                </a:solidFill>
                <a:latin typeface="+mn-lt"/>
                <a:ea typeface="+mn-ea"/>
                <a:cs typeface="+mn-cs"/>
                <a:sym typeface="Helvetica Neue Medium"/>
              </a:defRPr>
            </a:pPr>
            <a:r>
              <a:t>(рН ≤ 5,5)*</a:t>
            </a:r>
          </a:p>
        </p:txBody>
      </p:sp>
      <p:sp>
        <p:nvSpPr>
          <p:cNvPr id="211" name="НЕДОСТАТОЧНОЕ КОЛИЧЕСТВО ПОТРЕБЛЯЕМОЙ ЖИДКОСТИ"/>
          <p:cNvSpPr/>
          <p:nvPr/>
        </p:nvSpPr>
        <p:spPr>
          <a:xfrm>
            <a:off x="7633862" y="3702198"/>
            <a:ext cx="4054429" cy="1468569"/>
          </a:xfrm>
          <a:prstGeom prst="roundRect">
            <a:avLst>
              <a:gd name="adj" fmla="val 13074"/>
            </a:avLst>
          </a:prstGeom>
          <a:solidFill>
            <a:schemeClr val="accent1"/>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b="0" cap="small" sz="2200">
                <a:solidFill>
                  <a:srgbClr val="FFFFFF"/>
                </a:solidFill>
                <a:latin typeface="+mn-lt"/>
                <a:ea typeface="+mn-ea"/>
                <a:cs typeface="+mn-cs"/>
                <a:sym typeface="Helvetica Neue Medium"/>
              </a:defRPr>
            </a:lvl1pPr>
          </a:lstStyle>
          <a:p>
            <a:pPr/>
            <a:r>
              <a:t>НЕДОСТАТОЧНОЕ КОЛИЧЕСТВО ПОТРЕБЛЯЕМОЙ ЖИДКОСТИ</a:t>
            </a:r>
          </a:p>
        </p:txBody>
      </p:sp>
      <p:sp>
        <p:nvSpPr>
          <p:cNvPr id="212" name="⬆️ МОЧЕВОЙ КИСЛОТЫ…"/>
          <p:cNvSpPr/>
          <p:nvPr/>
        </p:nvSpPr>
        <p:spPr>
          <a:xfrm>
            <a:off x="7579308" y="2036276"/>
            <a:ext cx="4163537" cy="1272175"/>
          </a:xfrm>
          <a:prstGeom prst="roundRect">
            <a:avLst>
              <a:gd name="adj" fmla="val 14974"/>
            </a:avLst>
          </a:prstGeom>
          <a:solidFill>
            <a:schemeClr val="accent2">
              <a:hueOff val="167855"/>
              <a:satOff val="17755"/>
              <a:lumOff val="-16671"/>
            </a:schemeClr>
          </a:solidFill>
          <a:ln w="12700">
            <a:miter lim="400000"/>
          </a:ln>
          <a:extLst>
            <a:ext uri="{C572A759-6A51-4108-AA02-DFA0A04FC94B}">
              <ma14:wrappingTextBoxFlag xmlns:ma14="http://schemas.microsoft.com/office/mac/drawingml/2011/main" val="1"/>
            </a:ext>
          </a:extLst>
        </p:spPr>
        <p:txBody>
          <a:bodyPr lIns="50800" tIns="50800" rIns="50800" bIns="50800" anchor="ctr"/>
          <a:lstStyle/>
          <a:p>
            <a:pPr>
              <a:defRPr b="0" sz="2200">
                <a:solidFill>
                  <a:srgbClr val="FFFFFF"/>
                </a:solidFill>
                <a:latin typeface="+mn-lt"/>
                <a:ea typeface="+mn-ea"/>
                <a:cs typeface="+mn-cs"/>
                <a:sym typeface="Helvetica Neue Medium"/>
              </a:defRPr>
            </a:pPr>
            <a:r>
              <a:t>⬆️ МОЧЕВОЙ КИСЛОТЫ </a:t>
            </a:r>
          </a:p>
          <a:p>
            <a:pPr>
              <a:defRPr b="0" sz="2200">
                <a:solidFill>
                  <a:srgbClr val="FFFFFF"/>
                </a:solidFill>
                <a:latin typeface="+mn-lt"/>
                <a:ea typeface="+mn-ea"/>
                <a:cs typeface="+mn-cs"/>
                <a:sym typeface="Helvetica Neue Medium"/>
              </a:defRPr>
            </a:pPr>
            <a:r>
              <a:t>В МОЧЕ</a:t>
            </a:r>
          </a:p>
        </p:txBody>
      </p:sp>
      <p:sp>
        <p:nvSpPr>
          <p:cNvPr id="213" name="НИЗКИЙ ДИУРЕЗ"/>
          <p:cNvSpPr/>
          <p:nvPr/>
        </p:nvSpPr>
        <p:spPr>
          <a:xfrm>
            <a:off x="7579308" y="5564514"/>
            <a:ext cx="4163537" cy="1272174"/>
          </a:xfrm>
          <a:prstGeom prst="roundRect">
            <a:avLst>
              <a:gd name="adj" fmla="val 14974"/>
            </a:avLst>
          </a:prstGeom>
          <a:solidFill>
            <a:schemeClr val="accent4">
              <a:hueOff val="-1081314"/>
              <a:satOff val="4338"/>
              <a:lumOff val="-8931"/>
            </a:schemeClr>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b="0" cap="small" sz="2200">
                <a:solidFill>
                  <a:srgbClr val="FFFFFF"/>
                </a:solidFill>
                <a:latin typeface="+mn-lt"/>
                <a:ea typeface="+mn-ea"/>
                <a:cs typeface="+mn-cs"/>
                <a:sym typeface="Helvetica Neue Medium"/>
              </a:defRPr>
            </a:lvl1pPr>
          </a:lstStyle>
          <a:p>
            <a:pPr/>
            <a:r>
              <a:t>НИЗКИЙ ДИУРЕЗ</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15" name="Изображение" descr="Изображение"/>
          <p:cNvPicPr>
            <a:picLocks noChangeAspect="1"/>
          </p:cNvPicPr>
          <p:nvPr/>
        </p:nvPicPr>
        <p:blipFill>
          <a:blip r:embed="rId2">
            <a:extLst/>
          </a:blip>
          <a:srcRect l="17200" t="28705" r="17200" b="15657"/>
          <a:stretch>
            <a:fillRect/>
          </a:stretch>
        </p:blipFill>
        <p:spPr>
          <a:xfrm>
            <a:off x="1050274" y="2090640"/>
            <a:ext cx="4957678" cy="3149519"/>
          </a:xfrm>
          <a:prstGeom prst="rect">
            <a:avLst/>
          </a:prstGeom>
          <a:ln w="12700">
            <a:miter lim="400000"/>
          </a:ln>
        </p:spPr>
      </p:pic>
      <p:sp>
        <p:nvSpPr>
          <p:cNvPr id="216" name="⬆️ ОКСАЛАТОВ И Са…"/>
          <p:cNvSpPr/>
          <p:nvPr/>
        </p:nvSpPr>
        <p:spPr>
          <a:xfrm>
            <a:off x="7732059" y="3804020"/>
            <a:ext cx="4163537" cy="1272174"/>
          </a:xfrm>
          <a:prstGeom prst="roundRect">
            <a:avLst>
              <a:gd name="adj" fmla="val 14974"/>
            </a:avLst>
          </a:prstGeom>
          <a:solidFill>
            <a:schemeClr val="accent2">
              <a:hueOff val="167855"/>
              <a:satOff val="17755"/>
              <a:lumOff val="-16671"/>
            </a:schemeClr>
          </a:solidFill>
          <a:ln w="12700">
            <a:miter lim="400000"/>
          </a:ln>
          <a:extLst>
            <a:ext uri="{C572A759-6A51-4108-AA02-DFA0A04FC94B}">
              <ma14:wrappingTextBoxFlag xmlns:ma14="http://schemas.microsoft.com/office/mac/drawingml/2011/main" val="1"/>
            </a:ext>
          </a:extLst>
        </p:spPr>
        <p:txBody>
          <a:bodyPr lIns="50800" tIns="50800" rIns="50800" bIns="50800" anchor="ctr"/>
          <a:lstStyle/>
          <a:p>
            <a:pPr>
              <a:defRPr b="0" sz="2200">
                <a:solidFill>
                  <a:srgbClr val="FFFFFF"/>
                </a:solidFill>
                <a:latin typeface="+mn-lt"/>
                <a:ea typeface="+mn-ea"/>
                <a:cs typeface="+mn-cs"/>
                <a:sym typeface="Helvetica Neue Medium"/>
              </a:defRPr>
            </a:pPr>
            <a:r>
              <a:t>⬆️ ОКСАЛАТОВ И Са </a:t>
            </a:r>
          </a:p>
          <a:p>
            <a:pPr>
              <a:defRPr b="0" sz="2200">
                <a:solidFill>
                  <a:srgbClr val="FFFFFF"/>
                </a:solidFill>
                <a:latin typeface="+mn-lt"/>
                <a:ea typeface="+mn-ea"/>
                <a:cs typeface="+mn-cs"/>
                <a:sym typeface="Helvetica Neue Medium"/>
              </a:defRPr>
            </a:pPr>
            <a:r>
              <a:t>В МОЧЕ</a:t>
            </a:r>
          </a:p>
        </p:txBody>
      </p:sp>
      <p:sp>
        <p:nvSpPr>
          <p:cNvPr id="217" name="ПРИЧИНЫ:"/>
          <p:cNvSpPr txBox="1"/>
          <p:nvPr>
            <p:ph type="body" sz="quarter" idx="4294967295"/>
          </p:nvPr>
        </p:nvSpPr>
        <p:spPr>
          <a:xfrm>
            <a:off x="7248031" y="1248178"/>
            <a:ext cx="4826091" cy="634389"/>
          </a:xfrm>
          <a:prstGeom prst="rect">
            <a:avLst/>
          </a:prstGeom>
        </p:spPr>
        <p:txBody>
          <a:bodyPr anchor="t"/>
          <a:lstStyle>
            <a:lvl1pPr marL="0" indent="0" algn="ctr" defTabSz="578358">
              <a:spcBef>
                <a:spcPts val="4100"/>
              </a:spcBef>
              <a:buSzTx/>
              <a:buNone/>
              <a:defRPr sz="3564"/>
            </a:lvl1pPr>
          </a:lstStyle>
          <a:p>
            <a:pPr/>
            <a:r>
              <a:t>ПРИЧИНЫ:</a:t>
            </a:r>
          </a:p>
        </p:txBody>
      </p:sp>
      <p:sp>
        <p:nvSpPr>
          <p:cNvPr id="218" name="⬇️ ЦИТРАТОВ В МОЧЕ"/>
          <p:cNvSpPr/>
          <p:nvPr/>
        </p:nvSpPr>
        <p:spPr>
          <a:xfrm>
            <a:off x="7786613" y="5504486"/>
            <a:ext cx="4054429" cy="1283085"/>
          </a:xfrm>
          <a:prstGeom prst="roundRect">
            <a:avLst>
              <a:gd name="adj" fmla="val 14964"/>
            </a:avLst>
          </a:prstGeom>
          <a:solidFill>
            <a:schemeClr val="accent1"/>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b="0" cap="small" sz="2200">
                <a:solidFill>
                  <a:srgbClr val="FFFFFF"/>
                </a:solidFill>
                <a:latin typeface="+mn-lt"/>
                <a:ea typeface="+mn-ea"/>
                <a:cs typeface="+mn-cs"/>
                <a:sym typeface="Helvetica Neue Medium"/>
              </a:defRPr>
            </a:lvl1pPr>
          </a:lstStyle>
          <a:p>
            <a:pPr/>
            <a:r>
              <a:t>⬇️ ЦИТРАТОВ В МОЧЕ</a:t>
            </a:r>
          </a:p>
        </p:txBody>
      </p:sp>
      <p:sp>
        <p:nvSpPr>
          <p:cNvPr id="219" name="ДИСЛИПИДЕМИЯ"/>
          <p:cNvSpPr/>
          <p:nvPr/>
        </p:nvSpPr>
        <p:spPr>
          <a:xfrm>
            <a:off x="7732059" y="2103553"/>
            <a:ext cx="4163537" cy="1272175"/>
          </a:xfrm>
          <a:prstGeom prst="roundRect">
            <a:avLst>
              <a:gd name="adj" fmla="val 14974"/>
            </a:avLst>
          </a:prstGeom>
          <a:solidFill>
            <a:schemeClr val="accent6"/>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b="0" sz="2200">
                <a:solidFill>
                  <a:srgbClr val="FFFFFF"/>
                </a:solidFill>
                <a:latin typeface="+mn-lt"/>
                <a:ea typeface="+mn-ea"/>
                <a:cs typeface="+mn-cs"/>
                <a:sym typeface="Helvetica Neue Medium"/>
              </a:defRPr>
            </a:lvl1pPr>
          </a:lstStyle>
          <a:p>
            <a:pPr/>
            <a:r>
              <a:t>ДИСЛИПИДЕМИЯ</a:t>
            </a:r>
          </a:p>
        </p:txBody>
      </p:sp>
      <p:sp>
        <p:nvSpPr>
          <p:cNvPr id="220" name="ХРОНИЧЕСКОЕ ВОСПАЛЕНИЕ В ПОЧКЕ"/>
          <p:cNvSpPr/>
          <p:nvPr/>
        </p:nvSpPr>
        <p:spPr>
          <a:xfrm>
            <a:off x="7732059" y="7215863"/>
            <a:ext cx="4163537" cy="1272175"/>
          </a:xfrm>
          <a:prstGeom prst="roundRect">
            <a:avLst>
              <a:gd name="adj" fmla="val 14974"/>
            </a:avLst>
          </a:prstGeom>
          <a:solidFill>
            <a:schemeClr val="accent4">
              <a:hueOff val="-1081314"/>
              <a:satOff val="4338"/>
              <a:lumOff val="-8931"/>
            </a:schemeClr>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b="0" cap="small" sz="2200">
                <a:solidFill>
                  <a:srgbClr val="FFFFFF"/>
                </a:solidFill>
                <a:latin typeface="+mn-lt"/>
                <a:ea typeface="+mn-ea"/>
                <a:cs typeface="+mn-cs"/>
                <a:sym typeface="Helvetica Neue Medium"/>
              </a:defRPr>
            </a:lvl1pPr>
          </a:lstStyle>
          <a:p>
            <a:pPr/>
            <a:r>
              <a:t>ХРОНИЧЕСКОЕ ВОСПАЛЕНИЕ В ПОЧКЕ</a:t>
            </a:r>
          </a:p>
        </p:txBody>
      </p:sp>
      <p:sp>
        <p:nvSpPr>
          <p:cNvPr id="221" name="КАЛЬЦИЕВО-ОКСАЛАТНЫЕ КАМНИ"/>
          <p:cNvSpPr/>
          <p:nvPr/>
        </p:nvSpPr>
        <p:spPr>
          <a:xfrm>
            <a:off x="765463" y="5713671"/>
            <a:ext cx="5527386" cy="1905001"/>
          </a:xfrm>
          <a:prstGeom prst="roundRect">
            <a:avLst>
              <a:gd name="adj" fmla="val 10000"/>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b="0" sz="5700">
                <a:solidFill>
                  <a:srgbClr val="D38301"/>
                </a:solidFill>
                <a:latin typeface="DIN Condensed"/>
                <a:ea typeface="DIN Condensed"/>
                <a:cs typeface="DIN Condensed"/>
                <a:sym typeface="DIN Condensed"/>
              </a:defRPr>
            </a:lvl1pPr>
          </a:lstStyle>
          <a:p>
            <a:pPr/>
            <a:r>
              <a:t>КАЛЬЦИЕВО-ОКСАЛАТНЫЕ КАМНИ</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3" name="9500EF8F-3642-477A-80FC-574C47CF0373-L0-001.jpeg" descr="9500EF8F-3642-477A-80FC-574C47CF0373-L0-001.jpeg"/>
          <p:cNvPicPr>
            <a:picLocks noChangeAspect="1"/>
          </p:cNvPicPr>
          <p:nvPr/>
        </p:nvPicPr>
        <p:blipFill>
          <a:blip r:embed="rId2">
            <a:extLst/>
          </a:blip>
          <a:stretch>
            <a:fillRect/>
          </a:stretch>
        </p:blipFill>
        <p:spPr>
          <a:xfrm>
            <a:off x="514746" y="910526"/>
            <a:ext cx="11975308" cy="7932548"/>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5" name="ИНСУЛИНОРЕЗИСТЕНТНОСТЬ"/>
          <p:cNvSpPr txBox="1"/>
          <p:nvPr>
            <p:ph type="title"/>
          </p:nvPr>
        </p:nvSpPr>
        <p:spPr>
          <a:prstGeom prst="rect">
            <a:avLst/>
          </a:prstGeom>
        </p:spPr>
        <p:txBody>
          <a:bodyPr/>
          <a:lstStyle/>
          <a:p>
            <a:pPr/>
            <a:r>
              <a:t>ИНСУЛИНОРЕЗИСТЕНТНОСТЬ</a:t>
            </a:r>
          </a:p>
        </p:txBody>
      </p:sp>
      <p:pic>
        <p:nvPicPr>
          <p:cNvPr id="226" name="Изображение" descr="Изображение"/>
          <p:cNvPicPr>
            <a:picLocks noChangeAspect="1"/>
          </p:cNvPicPr>
          <p:nvPr/>
        </p:nvPicPr>
        <p:blipFill>
          <a:blip r:embed="rId2">
            <a:extLst/>
          </a:blip>
          <a:stretch>
            <a:fillRect/>
          </a:stretch>
        </p:blipFill>
        <p:spPr>
          <a:xfrm>
            <a:off x="371956" y="2916415"/>
            <a:ext cx="12260888" cy="5783053"/>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8" name="ЧТО ДЕЛАТЬ"/>
          <p:cNvSpPr txBox="1"/>
          <p:nvPr>
            <p:ph type="body" sz="quarter" idx="1"/>
          </p:nvPr>
        </p:nvSpPr>
        <p:spPr>
          <a:xfrm>
            <a:off x="430746" y="4314990"/>
            <a:ext cx="11214101" cy="1438243"/>
          </a:xfrm>
          <a:prstGeom prst="rect">
            <a:avLst/>
          </a:prstGeom>
        </p:spPr>
        <p:txBody>
          <a:bodyPr/>
          <a:lstStyle>
            <a:lvl1pPr marL="0" indent="0" algn="ctr" defTabSz="578358">
              <a:spcBef>
                <a:spcPts val="0"/>
              </a:spcBef>
              <a:buSzTx/>
              <a:buFontTx/>
              <a:buNone/>
              <a:defRPr sz="9405">
                <a:solidFill>
                  <a:srgbClr val="000000"/>
                </a:solidFill>
                <a:latin typeface="+mj-lt"/>
                <a:ea typeface="+mj-ea"/>
                <a:cs typeface="+mj-cs"/>
                <a:sym typeface="Times New Roman"/>
              </a:defRPr>
            </a:lvl1pPr>
          </a:lstStyle>
          <a:p>
            <a:pPr/>
            <a:r>
              <a:t>ЧТО ДЕЛАТЬ</a:t>
            </a:r>
          </a:p>
        </p:txBody>
      </p:sp>
      <p:pic>
        <p:nvPicPr>
          <p:cNvPr id="229" name="BA170798-2BB2-4420-9687-A31E5A148CEC-L0-001.png" descr="BA170798-2BB2-4420-9687-A31E5A148CEC-L0-001.png"/>
          <p:cNvPicPr>
            <a:picLocks noChangeAspect="1"/>
          </p:cNvPicPr>
          <p:nvPr/>
        </p:nvPicPr>
        <p:blipFill>
          <a:blip r:embed="rId2">
            <a:extLst/>
          </a:blip>
          <a:stretch>
            <a:fillRect/>
          </a:stretch>
        </p:blipFill>
        <p:spPr>
          <a:xfrm>
            <a:off x="8261479" y="3069839"/>
            <a:ext cx="3745441" cy="3264776"/>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31" name="EC3FC8A6-0A4C-4769-ADDB-BB1A0551262C-L0-001.jpeg" descr="EC3FC8A6-0A4C-4769-ADDB-BB1A0551262C-L0-001.jpeg"/>
          <p:cNvPicPr>
            <a:picLocks noChangeAspect="1"/>
          </p:cNvPicPr>
          <p:nvPr/>
        </p:nvPicPr>
        <p:blipFill>
          <a:blip r:embed="rId2">
            <a:extLst/>
          </a:blip>
          <a:srcRect l="22591" t="22722" r="20575" b="3693"/>
          <a:stretch>
            <a:fillRect/>
          </a:stretch>
        </p:blipFill>
        <p:spPr>
          <a:xfrm>
            <a:off x="2745184" y="1290439"/>
            <a:ext cx="7383507" cy="7172695"/>
          </a:xfrm>
          <a:prstGeom prst="rect">
            <a:avLst/>
          </a:prstGeom>
          <a:ln w="12700">
            <a:miter lim="400000"/>
          </a:ln>
        </p:spPr>
      </p:pic>
      <p:sp>
        <p:nvSpPr>
          <p:cNvPr id="232" name="↓ веса на 10%…"/>
          <p:cNvSpPr txBox="1"/>
          <p:nvPr>
            <p:ph type="body" sz="quarter" idx="4294967295"/>
          </p:nvPr>
        </p:nvSpPr>
        <p:spPr>
          <a:xfrm>
            <a:off x="721571" y="806620"/>
            <a:ext cx="3510535" cy="1924120"/>
          </a:xfrm>
          <a:prstGeom prst="rect">
            <a:avLst/>
          </a:prstGeom>
          <a:solidFill>
            <a:schemeClr val="accent4">
              <a:hueOff val="-461056"/>
              <a:satOff val="4338"/>
              <a:lumOff val="-10225"/>
            </a:schemeClr>
          </a:solidFill>
          <a:effectLst>
            <a:outerShdw sx="100000" sy="100000" kx="0" ky="0" algn="b" rotWithShape="0" blurRad="63500" dist="25400" dir="5400000">
              <a:srgbClr val="000000">
                <a:alpha val="50000"/>
              </a:srgbClr>
            </a:outerShdw>
          </a:effectLst>
        </p:spPr>
        <p:txBody>
          <a:bodyPr/>
          <a:lstStyle/>
          <a:p>
            <a:pPr lvl="1" marL="0" indent="0" algn="ctr">
              <a:spcBef>
                <a:spcPts val="0"/>
              </a:spcBef>
              <a:buSzTx/>
              <a:buNone/>
              <a:defRPr sz="2600">
                <a:solidFill>
                  <a:srgbClr val="FFFFFF"/>
                </a:solidFill>
                <a:latin typeface="+mn-lt"/>
                <a:ea typeface="+mn-ea"/>
                <a:cs typeface="+mn-cs"/>
                <a:sym typeface="Helvetica Neue Medium"/>
              </a:defRPr>
            </a:pPr>
            <a:r>
              <a:t>↓ веса на 10%</a:t>
            </a:r>
          </a:p>
          <a:p>
            <a:pPr lvl="1" marL="0" indent="0" algn="ctr">
              <a:spcBef>
                <a:spcPts val="0"/>
              </a:spcBef>
              <a:buSzTx/>
              <a:buNone/>
              <a:defRPr sz="2600">
                <a:solidFill>
                  <a:srgbClr val="FFFFFF"/>
                </a:solidFill>
                <a:latin typeface="+mn-lt"/>
                <a:ea typeface="+mn-ea"/>
                <a:cs typeface="+mn-cs"/>
                <a:sym typeface="Helvetica Neue Medium"/>
              </a:defRPr>
            </a:pPr>
            <a:r>
              <a:t>↓ глюкозы натощак на 30-50% </a:t>
            </a:r>
          </a:p>
        </p:txBody>
      </p:sp>
      <p:sp>
        <p:nvSpPr>
          <p:cNvPr id="233" name="Шаги &gt; 10000/сут…"/>
          <p:cNvSpPr txBox="1"/>
          <p:nvPr/>
        </p:nvSpPr>
        <p:spPr>
          <a:xfrm>
            <a:off x="666480" y="7191084"/>
            <a:ext cx="3620717" cy="1942648"/>
          </a:xfrm>
          <a:prstGeom prst="rect">
            <a:avLst/>
          </a:prstGeom>
          <a:solidFill>
            <a:schemeClr val="accent6"/>
          </a:solidFill>
          <a:ln w="12700">
            <a:miter lim="400000"/>
          </a:ln>
          <a:effectLst>
            <a:outerShdw sx="100000" sy="100000" kx="0" ky="0" algn="b" rotWithShape="0" blurRad="635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lvl="1" indent="0">
              <a:defRPr b="0" sz="2600">
                <a:solidFill>
                  <a:srgbClr val="FFFFFF"/>
                </a:solidFill>
                <a:latin typeface="+mn-lt"/>
                <a:ea typeface="+mn-ea"/>
                <a:cs typeface="+mn-cs"/>
                <a:sym typeface="Helvetica Neue Medium"/>
              </a:defRPr>
            </a:pPr>
            <a:r>
              <a:t>Шаги &gt; 10000/сут </a:t>
            </a:r>
          </a:p>
          <a:p>
            <a:pPr lvl="1" indent="0">
              <a:defRPr b="0" sz="2600">
                <a:solidFill>
                  <a:srgbClr val="FFFFFF"/>
                </a:solidFill>
                <a:latin typeface="+mn-lt"/>
                <a:ea typeface="+mn-ea"/>
                <a:cs typeface="+mn-cs"/>
                <a:sym typeface="Helvetica Neue Medium"/>
              </a:defRPr>
            </a:pPr>
            <a:r>
              <a:t>или 30 мин ежедневно  </a:t>
            </a:r>
          </a:p>
        </p:txBody>
      </p:sp>
      <p:sp>
        <p:nvSpPr>
          <p:cNvPr id="234" name="Продукты с низким ГИ и инсулинемическим индексом"/>
          <p:cNvSpPr txBox="1"/>
          <p:nvPr/>
        </p:nvSpPr>
        <p:spPr>
          <a:xfrm>
            <a:off x="8567950" y="806620"/>
            <a:ext cx="3572972" cy="1924120"/>
          </a:xfrm>
          <a:prstGeom prst="rect">
            <a:avLst/>
          </a:prstGeom>
          <a:solidFill>
            <a:schemeClr val="accent3"/>
          </a:solidFill>
          <a:ln w="12700">
            <a:miter lim="400000"/>
          </a:ln>
          <a:effectLst>
            <a:outerShdw sx="100000" sy="100000" kx="0" ky="0" algn="b" rotWithShape="0" blurRad="635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lvl="1" indent="0">
              <a:defRPr b="0" sz="2600">
                <a:solidFill>
                  <a:srgbClr val="FFFFFF"/>
                </a:solidFill>
                <a:latin typeface="+mn-lt"/>
                <a:ea typeface="+mn-ea"/>
                <a:cs typeface="+mn-cs"/>
                <a:sym typeface="Helvetica Neue Medium"/>
              </a:defRPr>
            </a:pPr>
            <a:r>
              <a:t>Продукты с низким ГИ и инсулинемическим индексом</a:t>
            </a:r>
          </a:p>
        </p:txBody>
      </p:sp>
      <p:sp>
        <p:nvSpPr>
          <p:cNvPr id="235" name="Сон &gt; 7,5"/>
          <p:cNvSpPr txBox="1"/>
          <p:nvPr/>
        </p:nvSpPr>
        <p:spPr>
          <a:xfrm>
            <a:off x="8599168" y="7200349"/>
            <a:ext cx="3510535" cy="1924119"/>
          </a:xfrm>
          <a:prstGeom prst="rect">
            <a:avLst/>
          </a:prstGeom>
          <a:solidFill>
            <a:schemeClr val="accent1"/>
          </a:solidFill>
          <a:ln w="12700">
            <a:miter lim="400000"/>
          </a:ln>
          <a:effectLst>
            <a:outerShdw sx="100000" sy="100000" kx="0" ky="0" algn="b" rotWithShape="0" blurRad="635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lvl="1" indent="0">
              <a:defRPr b="0" sz="2600">
                <a:solidFill>
                  <a:srgbClr val="FFFFFF"/>
                </a:solidFill>
                <a:latin typeface="+mn-lt"/>
                <a:ea typeface="+mn-ea"/>
                <a:cs typeface="+mn-cs"/>
                <a:sym typeface="Helvetica Neue Medium"/>
              </a:defRPr>
            </a:pPr>
            <a:r>
              <a:t>Сон &gt; 7,5</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Times New Roman"/>
        <a:ea typeface="Times New Roman"/>
        <a:cs typeface="Times New Roman"/>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Times New Roman"/>
        <a:ea typeface="Times New Roman"/>
        <a:cs typeface="Times New Roman"/>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